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1" r:id="rId4"/>
    <p:sldId id="263" r:id="rId5"/>
    <p:sldId id="265" r:id="rId6"/>
    <p:sldId id="266" r:id="rId7"/>
    <p:sldId id="267" r:id="rId8"/>
    <p:sldId id="268" r:id="rId9"/>
    <p:sldId id="269" r:id="rId10"/>
    <p:sldId id="264" r:id="rId11"/>
    <p:sldId id="262" r:id="rId12"/>
    <p:sldId id="258" r:id="rId13"/>
    <p:sldId id="260" r:id="rId14"/>
    <p:sldId id="259" r:id="rId15"/>
  </p:sldIdLst>
  <p:sldSz cx="91440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1674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2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0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0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3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2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2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9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9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7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6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BE19F-3588-40F8-BACB-13952F4AFF5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87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9421098-3E41-3EC9-DF70-91BE1C4AB3EE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2F9986-CCB8-8003-03EC-A56D13D22010}"/>
              </a:ext>
            </a:extLst>
          </p:cNvPr>
          <p:cNvSpPr txBox="1"/>
          <p:nvPr/>
        </p:nvSpPr>
        <p:spPr>
          <a:xfrm>
            <a:off x="541867" y="95851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Photo Op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64FE23-8887-7BE8-9EE2-C1F4EBD0C7DE}"/>
              </a:ext>
            </a:extLst>
          </p:cNvPr>
          <p:cNvSpPr txBox="1"/>
          <p:nvPr/>
        </p:nvSpPr>
        <p:spPr>
          <a:xfrm>
            <a:off x="541867" y="333825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5AB1BD-0D39-0670-461C-F7206439930D}"/>
              </a:ext>
            </a:extLst>
          </p:cNvPr>
          <p:cNvSpPr txBox="1"/>
          <p:nvPr/>
        </p:nvSpPr>
        <p:spPr>
          <a:xfrm>
            <a:off x="872575" y="5577402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VIP Group Photo Op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5D4BA9-46C2-59C1-027C-2E28AE88533B}"/>
              </a:ext>
            </a:extLst>
          </p:cNvPr>
          <p:cNvSpPr txBox="1"/>
          <p:nvPr/>
        </p:nvSpPr>
        <p:spPr>
          <a:xfrm>
            <a:off x="1255099" y="495270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678D75-FAB9-A30F-5591-9A4C8C8F2D31}"/>
              </a:ext>
            </a:extLst>
          </p:cNvPr>
          <p:cNvSpPr txBox="1"/>
          <p:nvPr/>
        </p:nvSpPr>
        <p:spPr>
          <a:xfrm>
            <a:off x="634377" y="330257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Field/Locker Photo Op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5852DD-4788-5BF4-59C7-F64273548D20}"/>
              </a:ext>
            </a:extLst>
          </p:cNvPr>
          <p:cNvSpPr txBox="1"/>
          <p:nvPr/>
        </p:nvSpPr>
        <p:spPr>
          <a:xfrm>
            <a:off x="1255099" y="2645227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55E03F-7F75-BD41-3F74-FC8E363A4405}"/>
              </a:ext>
            </a:extLst>
          </p:cNvPr>
          <p:cNvSpPr txBox="1"/>
          <p:nvPr/>
        </p:nvSpPr>
        <p:spPr>
          <a:xfrm>
            <a:off x="4920342" y="932905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Flashes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0D8F3C-FBD2-B082-BCB6-1BFD2E5ED007}"/>
              </a:ext>
            </a:extLst>
          </p:cNvPr>
          <p:cNvSpPr txBox="1"/>
          <p:nvPr/>
        </p:nvSpPr>
        <p:spPr>
          <a:xfrm>
            <a:off x="5433335" y="302985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007B75-6750-7AD5-DD7C-1B6A36829306}"/>
              </a:ext>
            </a:extLst>
          </p:cNvPr>
          <p:cNvSpPr txBox="1"/>
          <p:nvPr/>
        </p:nvSpPr>
        <p:spPr>
          <a:xfrm rot="5400000">
            <a:off x="4878997" y="3691030"/>
            <a:ext cx="3643086" cy="118460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2F7693-378B-20D5-D09E-5EEE33BC4A3E}"/>
              </a:ext>
            </a:extLst>
          </p:cNvPr>
          <p:cNvSpPr txBox="1"/>
          <p:nvPr/>
        </p:nvSpPr>
        <p:spPr>
          <a:xfrm rot="5400000">
            <a:off x="6877300" y="3771707"/>
            <a:ext cx="2737105" cy="100105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78D5A9-B173-72EF-3105-41002E2316D5}"/>
              </a:ext>
            </a:extLst>
          </p:cNvPr>
          <p:cNvSpPr/>
          <p:nvPr/>
        </p:nvSpPr>
        <p:spPr>
          <a:xfrm>
            <a:off x="6153284" y="2975524"/>
            <a:ext cx="1194423" cy="260146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CBE9B32-E326-0C64-1814-D5D0EA023C76}"/>
              </a:ext>
            </a:extLst>
          </p:cNvPr>
          <p:cNvSpPr/>
          <p:nvPr/>
        </p:nvSpPr>
        <p:spPr>
          <a:xfrm rot="16200000">
            <a:off x="1605523" y="-689114"/>
            <a:ext cx="1497486" cy="364308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85583E-3CBB-E868-3DD8-AA8886E6C434}"/>
              </a:ext>
            </a:extLst>
          </p:cNvPr>
          <p:cNvSpPr/>
          <p:nvPr/>
        </p:nvSpPr>
        <p:spPr>
          <a:xfrm rot="16200000">
            <a:off x="6147333" y="-804600"/>
            <a:ext cx="1497486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E59E7EE-56F8-ACFE-B5DC-3E70DE04588E}"/>
              </a:ext>
            </a:extLst>
          </p:cNvPr>
          <p:cNvSpPr/>
          <p:nvPr/>
        </p:nvSpPr>
        <p:spPr>
          <a:xfrm>
            <a:off x="7621210" y="2971497"/>
            <a:ext cx="1194423" cy="260146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30F5A6B-6FB4-FA0D-945D-7DE944450739}"/>
              </a:ext>
            </a:extLst>
          </p:cNvPr>
          <p:cNvSpPr/>
          <p:nvPr/>
        </p:nvSpPr>
        <p:spPr>
          <a:xfrm rot="16200000">
            <a:off x="2327719" y="565556"/>
            <a:ext cx="1497486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631CA7A-B980-483B-719B-B47A5EE72B21}"/>
              </a:ext>
            </a:extLst>
          </p:cNvPr>
          <p:cNvSpPr/>
          <p:nvPr/>
        </p:nvSpPr>
        <p:spPr>
          <a:xfrm rot="16200000">
            <a:off x="2327719" y="2895333"/>
            <a:ext cx="1497486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2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2B8B-9ED0-E021-8330-A2A011034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30FD2-9577-8438-8EE5-F7A884ECF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68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LOCKER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-454633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PRINT STATION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-2266707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</p:spTree>
    <p:extLst>
      <p:ext uri="{BB962C8B-B14F-4D97-AF65-F5344CB8AC3E}">
        <p14:creationId xmlns:p14="http://schemas.microsoft.com/office/powerpoint/2010/main" val="1542976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974488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974488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591964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974488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353766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LOCKER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974488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1910237" y="111210"/>
            <a:ext cx="1771589" cy="5239680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1908467" y="1912817"/>
            <a:ext cx="1775128" cy="5239682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1910068" y="3744594"/>
            <a:ext cx="1771925" cy="5239681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621298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621298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591964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PRINT STATION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974488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STATION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974488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1910237" y="-1700863"/>
            <a:ext cx="1771589" cy="5239680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621298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 Events</a:t>
            </a:r>
          </a:p>
        </p:txBody>
      </p:sp>
    </p:spTree>
    <p:extLst>
      <p:ext uri="{BB962C8B-B14F-4D97-AF65-F5344CB8AC3E}">
        <p14:creationId xmlns:p14="http://schemas.microsoft.com/office/powerpoint/2010/main" val="3583958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CCDB9C-BBE7-1D7E-C33D-9CC23AE9E0B4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0F47FF-E09D-361A-5636-1606B9FF1A8A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9FF39E-1918-3A78-65B8-01900E79F9CB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931A7E-419A-FC36-B87B-C0681804E717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62F562-6ACC-35F7-D3DD-BD6505753A53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156213-1E88-5E5F-540E-721DCC90E4D3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CDF034-E8E5-0D7B-EA7A-584F6AA1B9FD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BE8F9B-4DA9-53C3-1037-2B262055C5D4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C992A9-4BD8-ECB5-B5FE-BCB5DBCB14AD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F0013B-F734-722E-02D8-A8458ADE8261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B49552-6E83-C1B5-5CEE-433F8F893F04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BE244-0640-45E4-EFEC-BB0B6A46DEDA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BAC4E3-81F1-D26B-0D95-F4B168F7783A}"/>
              </a:ext>
            </a:extLst>
          </p:cNvPr>
          <p:cNvSpPr txBox="1"/>
          <p:nvPr/>
        </p:nvSpPr>
        <p:spPr>
          <a:xfrm>
            <a:off x="901909" y="315645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/Print Station Laptops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37DB6CC-AEC2-34FE-DB9B-7F4C5C9A27A9}"/>
              </a:ext>
            </a:extLst>
          </p:cNvPr>
          <p:cNvGrpSpPr/>
          <p:nvPr/>
        </p:nvGrpSpPr>
        <p:grpSpPr>
          <a:xfrm>
            <a:off x="628494" y="4977301"/>
            <a:ext cx="4884531" cy="1932722"/>
            <a:chOff x="786777" y="2669611"/>
            <a:chExt cx="4884531" cy="193272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ED8330B-B10C-291F-8396-BFC8BD8FF98F}"/>
                </a:ext>
              </a:extLst>
            </p:cNvPr>
            <p:cNvSpPr txBox="1"/>
            <p:nvPr/>
          </p:nvSpPr>
          <p:spPr>
            <a:xfrm>
              <a:off x="786777" y="3775019"/>
              <a:ext cx="4884531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4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4DDAC46-2084-4BCE-20E8-8092FCBF0F27}"/>
                </a:ext>
              </a:extLst>
            </p:cNvPr>
            <p:cNvSpPr txBox="1"/>
            <p:nvPr/>
          </p:nvSpPr>
          <p:spPr>
            <a:xfrm>
              <a:off x="1407499" y="2669611"/>
              <a:ext cx="364308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5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54442CA-6676-E6E8-E8DE-624AF281809A}"/>
                </a:ext>
              </a:extLst>
            </p:cNvPr>
            <p:cNvSpPr txBox="1"/>
            <p:nvPr/>
          </p:nvSpPr>
          <p:spPr>
            <a:xfrm>
              <a:off x="1054309" y="3308854"/>
              <a:ext cx="434946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3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/Print Station Laptops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5490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C08FC1-70C2-64B0-D6F8-221D98BEEA3A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A09FC2-851B-117C-94E9-E559C6C07203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408AD4-74F0-AEA9-D363-4F5FD2F52F93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DFA491-64E6-8969-982B-EEBC8F0A20BC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63C741-D516-D160-B096-51E102DC6AA7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DA9CEB-0798-342E-2DD8-18C0DFD5CFA5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B97B27-F2E5-59CE-A869-A8C4A35BB591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9ACF20-680F-E741-D0D4-0A76EDE4D5F7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357F8A-A6CB-2323-B716-B0F5F3EE8880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031B5E-A519-69B0-CF67-D02B285D117C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C986E4-A212-2D1A-046B-F8400F4F560A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485876-362D-B76B-25EF-84D21B71EEFA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92B167-8062-E2EC-04FF-FA32C41770BE}"/>
              </a:ext>
            </a:extLst>
          </p:cNvPr>
          <p:cNvSpPr txBox="1"/>
          <p:nvPr/>
        </p:nvSpPr>
        <p:spPr>
          <a:xfrm>
            <a:off x="901909" y="315645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AAE8239-E176-4261-761B-DFC23957F509}"/>
              </a:ext>
            </a:extLst>
          </p:cNvPr>
          <p:cNvGrpSpPr/>
          <p:nvPr/>
        </p:nvGrpSpPr>
        <p:grpSpPr>
          <a:xfrm>
            <a:off x="628494" y="4977301"/>
            <a:ext cx="4884531" cy="1932722"/>
            <a:chOff x="786777" y="2669611"/>
            <a:chExt cx="4884531" cy="193272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025ACE1-D532-FCCA-7D2A-519169AC15FB}"/>
                </a:ext>
              </a:extLst>
            </p:cNvPr>
            <p:cNvSpPr txBox="1"/>
            <p:nvPr/>
          </p:nvSpPr>
          <p:spPr>
            <a:xfrm>
              <a:off x="786777" y="3775019"/>
              <a:ext cx="4884531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4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A435882-9427-45B7-6368-9A6B08160937}"/>
                </a:ext>
              </a:extLst>
            </p:cNvPr>
            <p:cNvSpPr txBox="1"/>
            <p:nvPr/>
          </p:nvSpPr>
          <p:spPr>
            <a:xfrm>
              <a:off x="1407499" y="2669611"/>
              <a:ext cx="364308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5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 LAPTOPS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7848DBA-EDF9-41F2-6DA1-FDCC0A0752FF}"/>
                </a:ext>
              </a:extLst>
            </p:cNvPr>
            <p:cNvSpPr txBox="1"/>
            <p:nvPr/>
          </p:nvSpPr>
          <p:spPr>
            <a:xfrm>
              <a:off x="1054309" y="3308854"/>
              <a:ext cx="434946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3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Retail/Tech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6582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5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LOCKER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-454633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LOCKER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-2266707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</p:spTree>
    <p:extLst>
      <p:ext uri="{BB962C8B-B14F-4D97-AF65-F5344CB8AC3E}">
        <p14:creationId xmlns:p14="http://schemas.microsoft.com/office/powerpoint/2010/main" val="2117409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 LAPTOP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-454633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STATION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-2266707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 Events</a:t>
            </a:r>
          </a:p>
        </p:txBody>
      </p:sp>
    </p:spTree>
    <p:extLst>
      <p:ext uri="{BB962C8B-B14F-4D97-AF65-F5344CB8AC3E}">
        <p14:creationId xmlns:p14="http://schemas.microsoft.com/office/powerpoint/2010/main" val="3249814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EAST STATION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-454633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EAST STATION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PRINT STATION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-2266707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</p:spTree>
    <p:extLst>
      <p:ext uri="{BB962C8B-B14F-4D97-AF65-F5344CB8AC3E}">
        <p14:creationId xmlns:p14="http://schemas.microsoft.com/office/powerpoint/2010/main" val="4162977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2C97C-FAB2-64F8-D7A4-A8025DF42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5B739-374B-741C-AA5E-5F016129F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5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1262417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2242146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53640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1785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046377" y="-1712826"/>
            <a:ext cx="2630997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65294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 Events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F0E76D-7FF0-2F99-1984-C19ACD50E48D}"/>
              </a:ext>
            </a:extLst>
          </p:cNvPr>
          <p:cNvSpPr txBox="1"/>
          <p:nvPr/>
        </p:nvSpPr>
        <p:spPr>
          <a:xfrm>
            <a:off x="2904687" y="1281268"/>
            <a:ext cx="6930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 -or- 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6268401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FIELD / LOCKER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486275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TOURS/RALLY LAPTOP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2702376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5565577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4456328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305068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TOURS/RALLY LAPTOP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890302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375350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</p:spTree>
    <p:extLst>
      <p:ext uri="{BB962C8B-B14F-4D97-AF65-F5344CB8AC3E}">
        <p14:creationId xmlns:p14="http://schemas.microsoft.com/office/powerpoint/2010/main" val="155926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C7D7CB2-9588-0EB5-6A01-33C7E05C86A0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E1D0591-8882-2AEC-CDF2-BFDA53C1C9AD}"/>
              </a:ext>
            </a:extLst>
          </p:cNvPr>
          <p:cNvGrpSpPr/>
          <p:nvPr/>
        </p:nvGrpSpPr>
        <p:grpSpPr>
          <a:xfrm>
            <a:off x="372534" y="110100"/>
            <a:ext cx="8398932" cy="2544863"/>
            <a:chOff x="176192" y="110100"/>
            <a:chExt cx="8398932" cy="2544863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3A2944D0-7D07-F272-12AC-C8E4090D2639}"/>
                </a:ext>
              </a:extLst>
            </p:cNvPr>
            <p:cNvGrpSpPr/>
            <p:nvPr/>
          </p:nvGrpSpPr>
          <p:grpSpPr>
            <a:xfrm>
              <a:off x="176192" y="110100"/>
              <a:ext cx="8398932" cy="2544863"/>
              <a:chOff x="304802" y="1187656"/>
              <a:chExt cx="8398932" cy="2544863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6DFC12D-7457-925E-9CBB-DD067467DE1D}"/>
                  </a:ext>
                </a:extLst>
              </p:cNvPr>
              <p:cNvSpPr txBox="1"/>
              <p:nvPr/>
            </p:nvSpPr>
            <p:spPr>
              <a:xfrm>
                <a:off x="965882" y="3111392"/>
                <a:ext cx="7099346" cy="466997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TOURS [MAIN]      </a:t>
                </a:r>
                <a:r>
                  <a:rPr lang="en-US" sz="24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 </a:t>
                </a:r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EAST STATION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D94DC80-FDCD-2721-24BF-9AA2F6B62BA4}"/>
                  </a:ext>
                </a:extLst>
              </p:cNvPr>
              <p:cNvSpPr/>
              <p:nvPr/>
            </p:nvSpPr>
            <p:spPr>
              <a:xfrm rot="16200000">
                <a:off x="3231836" y="-1739378"/>
                <a:ext cx="2544863" cy="8398932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B29CA8-3DB6-C88D-EE5D-ABCF9D9D9D3A}"/>
                  </a:ext>
                </a:extLst>
              </p:cNvPr>
              <p:cNvSpPr txBox="1"/>
              <p:nvPr/>
            </p:nvSpPr>
            <p:spPr>
              <a:xfrm>
                <a:off x="2397267" y="2442435"/>
                <a:ext cx="4349466" cy="827314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Retail / Tech</a:t>
                </a: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0C914BB-4047-40D1-0092-E57946F9D1D2}"/>
                  </a:ext>
                </a:extLst>
              </p:cNvPr>
              <p:cNvGrpSpPr/>
              <p:nvPr/>
            </p:nvGrpSpPr>
            <p:grpSpPr>
              <a:xfrm>
                <a:off x="2750457" y="1278954"/>
                <a:ext cx="3643086" cy="1257469"/>
                <a:chOff x="2362010" y="1278954"/>
                <a:chExt cx="3643086" cy="1257469"/>
              </a:xfrm>
            </p:grpSpPr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230A8EB6-60AE-67A1-F977-C43A06A5EE91}"/>
                    </a:ext>
                  </a:extLst>
                </p:cNvPr>
                <p:cNvSpPr txBox="1"/>
                <p:nvPr/>
              </p:nvSpPr>
              <p:spPr>
                <a:xfrm>
                  <a:off x="2362010" y="1709109"/>
                  <a:ext cx="3643086" cy="8273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Autofit/>
                </a:bodyPr>
                <a:lstStyle/>
                <a:p>
                  <a:pPr algn="ctr"/>
                  <a:r>
                    <a:rPr lang="en-US" sz="5400" b="1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TOURS/GAMEDAY/RALLYDAY </a:t>
                  </a:r>
                </a:p>
              </p:txBody>
            </p:sp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2CD3944A-4DB6-9434-4D1F-BF046AD02EE2}"/>
                    </a:ext>
                  </a:extLst>
                </p:cNvPr>
                <p:cNvSpPr txBox="1"/>
                <p:nvPr/>
              </p:nvSpPr>
              <p:spPr>
                <a:xfrm>
                  <a:off x="2362010" y="1278954"/>
                  <a:ext cx="3643086" cy="466997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5400" b="1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LAPTOPS</a:t>
                  </a:r>
                </a:p>
              </p:txBody>
            </p:sp>
          </p:grp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A3B79D7-6DDD-FA08-E6DD-AA45AB7347F5}"/>
                </a:ext>
              </a:extLst>
            </p:cNvPr>
            <p:cNvSpPr txBox="1"/>
            <p:nvPr/>
          </p:nvSpPr>
          <p:spPr>
            <a:xfrm>
              <a:off x="4096878" y="2082880"/>
              <a:ext cx="69302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9C8584B-FCD4-6CAD-EA87-A98A5873BB16}"/>
              </a:ext>
            </a:extLst>
          </p:cNvPr>
          <p:cNvGrpSpPr/>
          <p:nvPr/>
        </p:nvGrpSpPr>
        <p:grpSpPr>
          <a:xfrm>
            <a:off x="372533" y="2736073"/>
            <a:ext cx="8398932" cy="2544863"/>
            <a:chOff x="176192" y="110100"/>
            <a:chExt cx="8398932" cy="2544863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AEB430B0-88CD-E0CC-FA07-B63F63250900}"/>
                </a:ext>
              </a:extLst>
            </p:cNvPr>
            <p:cNvGrpSpPr/>
            <p:nvPr/>
          </p:nvGrpSpPr>
          <p:grpSpPr>
            <a:xfrm>
              <a:off x="176192" y="110100"/>
              <a:ext cx="8398932" cy="2544863"/>
              <a:chOff x="304802" y="1187656"/>
              <a:chExt cx="8398932" cy="2544863"/>
            </a:xfrm>
          </p:grpSpPr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FA5F019-A2FE-4661-F784-69BB4EE75A07}"/>
                  </a:ext>
                </a:extLst>
              </p:cNvPr>
              <p:cNvSpPr txBox="1"/>
              <p:nvPr/>
            </p:nvSpPr>
            <p:spPr>
              <a:xfrm>
                <a:off x="965882" y="3111392"/>
                <a:ext cx="7099346" cy="466997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TOURS </a:t>
                </a:r>
                <a:r>
                  <a:rPr lang="en-US" sz="32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[backup]</a:t>
                </a:r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      </a:t>
                </a:r>
                <a:r>
                  <a:rPr lang="en-US" sz="24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 </a:t>
                </a:r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WEST STATION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BD9C8CC-07F9-7FC0-F0C7-22A6418D70BB}"/>
                  </a:ext>
                </a:extLst>
              </p:cNvPr>
              <p:cNvSpPr/>
              <p:nvPr/>
            </p:nvSpPr>
            <p:spPr>
              <a:xfrm rot="16200000">
                <a:off x="3231836" y="-1739378"/>
                <a:ext cx="2544863" cy="8398932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5C6D93B-A10B-1DB6-7FDC-88E265BE8819}"/>
                  </a:ext>
                </a:extLst>
              </p:cNvPr>
              <p:cNvSpPr txBox="1"/>
              <p:nvPr/>
            </p:nvSpPr>
            <p:spPr>
              <a:xfrm>
                <a:off x="2340822" y="2442435"/>
                <a:ext cx="4349466" cy="827314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Retail / Tech</a:t>
                </a:r>
              </a:p>
            </p:txBody>
          </p: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9D6B4C3A-3CE1-3EC4-2E48-C11E4DA4CE75}"/>
                  </a:ext>
                </a:extLst>
              </p:cNvPr>
              <p:cNvGrpSpPr/>
              <p:nvPr/>
            </p:nvGrpSpPr>
            <p:grpSpPr>
              <a:xfrm>
                <a:off x="2750457" y="1278954"/>
                <a:ext cx="3643086" cy="1257469"/>
                <a:chOff x="2362010" y="1278954"/>
                <a:chExt cx="3643086" cy="1257469"/>
              </a:xfrm>
            </p:grpSpPr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3BD1C140-984C-8D27-2119-E844365CDC96}"/>
                    </a:ext>
                  </a:extLst>
                </p:cNvPr>
                <p:cNvSpPr txBox="1"/>
                <p:nvPr/>
              </p:nvSpPr>
              <p:spPr>
                <a:xfrm>
                  <a:off x="2362010" y="1709109"/>
                  <a:ext cx="3643086" cy="8273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Autofit/>
                </a:bodyPr>
                <a:lstStyle/>
                <a:p>
                  <a:pPr algn="ctr"/>
                  <a:r>
                    <a:rPr lang="en-US" sz="5400" b="1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TOURS/GAMEDAY/RALLYDAY </a:t>
                  </a:r>
                </a:p>
              </p:txBody>
            </p: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F6CCD1B9-D9EA-29D4-947D-05F9A6669F18}"/>
                    </a:ext>
                  </a:extLst>
                </p:cNvPr>
                <p:cNvSpPr txBox="1"/>
                <p:nvPr/>
              </p:nvSpPr>
              <p:spPr>
                <a:xfrm>
                  <a:off x="2362010" y="1278954"/>
                  <a:ext cx="3643086" cy="466997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5400" b="1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LAPTOPS</a:t>
                  </a:r>
                </a:p>
              </p:txBody>
            </p:sp>
          </p:grp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281E1B0-531E-893F-D926-8D57709A23B3}"/>
                </a:ext>
              </a:extLst>
            </p:cNvPr>
            <p:cNvSpPr txBox="1"/>
            <p:nvPr/>
          </p:nvSpPr>
          <p:spPr>
            <a:xfrm>
              <a:off x="3995277" y="2082880"/>
              <a:ext cx="69302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47798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288</Words>
  <Application>Microsoft Office PowerPoint</Application>
  <PresentationFormat>Custom</PresentationFormat>
  <Paragraphs>121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2024-03-22T21:02:44Z</dcterms:created>
  <dcterms:modified xsi:type="dcterms:W3CDTF">2024-03-22T23:29:30Z</dcterms:modified>
</cp:coreProperties>
</file>