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76" r:id="rId5"/>
    <p:sldId id="261" r:id="rId6"/>
    <p:sldId id="266" r:id="rId7"/>
    <p:sldId id="270" r:id="rId8"/>
    <p:sldId id="271" r:id="rId9"/>
    <p:sldId id="277" r:id="rId10"/>
    <p:sldId id="278" r:id="rId11"/>
    <p:sldId id="265" r:id="rId12"/>
    <p:sldId id="280" r:id="rId13"/>
    <p:sldId id="279" r:id="rId14"/>
    <p:sldId id="281" r:id="rId15"/>
    <p:sldId id="268" r:id="rId16"/>
    <p:sldId id="282" r:id="rId17"/>
    <p:sldId id="258" r:id="rId18"/>
    <p:sldId id="262" r:id="rId19"/>
    <p:sldId id="269" r:id="rId20"/>
    <p:sldId id="263" r:id="rId21"/>
    <p:sldId id="259" r:id="rId22"/>
    <p:sldId id="26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0D840E-39D4-47F4-A57A-A7AFB2FCDB1F}">
          <p14:sldIdLst>
            <p14:sldId id="256"/>
            <p14:sldId id="264"/>
            <p14:sldId id="272"/>
            <p14:sldId id="276"/>
            <p14:sldId id="261"/>
            <p14:sldId id="266"/>
            <p14:sldId id="270"/>
            <p14:sldId id="271"/>
            <p14:sldId id="277"/>
            <p14:sldId id="278"/>
            <p14:sldId id="265"/>
            <p14:sldId id="280"/>
            <p14:sldId id="279"/>
            <p14:sldId id="281"/>
            <p14:sldId id="268"/>
            <p14:sldId id="282"/>
            <p14:sldId id="258"/>
          </p14:sldIdLst>
        </p14:section>
        <p14:section name="Untitled Section" id="{D8FCAC7F-D68C-46F9-A4CC-1087D8FC0A72}">
          <p14:sldIdLst>
            <p14:sldId id="262"/>
            <p14:sldId id="269"/>
          </p14:sldIdLst>
        </p14:section>
        <p14:section name="Untitled Section" id="{AF595DE9-F16C-44E3-B349-2B7DFDCFF5D0}">
          <p14:sldIdLst>
            <p14:sldId id="263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FFFF"/>
    <a:srgbClr val="FFFF00"/>
    <a:srgbClr val="FFCC00"/>
    <a:srgbClr val="FF99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7E244-5EB4-40E1-965A-F5733AB943CB}" v="18" dt="2024-04-16T19:49:33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3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ir Berger" userId="188b2259-3118-4fd4-acb6-827c4c8673a8" providerId="ADAL" clId="{B1F7E244-5EB4-40E1-965A-F5733AB943CB}"/>
    <pc:docChg chg="undo custSel addSld modSld">
      <pc:chgData name="Blair Berger" userId="188b2259-3118-4fd4-acb6-827c4c8673a8" providerId="ADAL" clId="{B1F7E244-5EB4-40E1-965A-F5733AB943CB}" dt="2024-04-17T06:54:04.674" v="483" actId="166"/>
      <pc:docMkLst>
        <pc:docMk/>
      </pc:docMkLst>
      <pc:sldChg chg="mod modShow">
        <pc:chgData name="Blair Berger" userId="188b2259-3118-4fd4-acb6-827c4c8673a8" providerId="ADAL" clId="{B1F7E244-5EB4-40E1-965A-F5733AB943CB}" dt="2024-04-16T19:43:41.643" v="0" actId="729"/>
        <pc:sldMkLst>
          <pc:docMk/>
          <pc:sldMk cId="755158674" sldId="271"/>
        </pc:sldMkLst>
      </pc:sldChg>
      <pc:sldChg chg="modSp mod modAnim">
        <pc:chgData name="Blair Berger" userId="188b2259-3118-4fd4-acb6-827c4c8673a8" providerId="ADAL" clId="{B1F7E244-5EB4-40E1-965A-F5733AB943CB}" dt="2024-04-17T06:45:35.546" v="152" actId="20577"/>
        <pc:sldMkLst>
          <pc:docMk/>
          <pc:sldMk cId="4036146920" sldId="277"/>
        </pc:sldMkLst>
        <pc:spChg chg="mod">
          <ac:chgData name="Blair Berger" userId="188b2259-3118-4fd4-acb6-827c4c8673a8" providerId="ADAL" clId="{B1F7E244-5EB4-40E1-965A-F5733AB943CB}" dt="2024-04-17T06:44:41.140" v="103" actId="20577"/>
          <ac:spMkLst>
            <pc:docMk/>
            <pc:sldMk cId="4036146920" sldId="277"/>
            <ac:spMk id="13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7T06:45:35.546" v="152" actId="20577"/>
          <ac:spMkLst>
            <pc:docMk/>
            <pc:sldMk cId="4036146920" sldId="277"/>
            <ac:spMk id="33" creationId="{00000000-0000-0000-0000-000000000000}"/>
          </ac:spMkLst>
        </pc:spChg>
      </pc:sldChg>
      <pc:sldChg chg="addSp modSp mod">
        <pc:chgData name="Blair Berger" userId="188b2259-3118-4fd4-acb6-827c4c8673a8" providerId="ADAL" clId="{B1F7E244-5EB4-40E1-965A-F5733AB943CB}" dt="2024-04-17T06:50:50.060" v="435" actId="20577"/>
        <pc:sldMkLst>
          <pc:docMk/>
          <pc:sldMk cId="3625021270" sldId="278"/>
        </pc:sldMkLst>
        <pc:spChg chg="mod">
          <ac:chgData name="Blair Berger" userId="188b2259-3118-4fd4-acb6-827c4c8673a8" providerId="ADAL" clId="{B1F7E244-5EB4-40E1-965A-F5733AB943CB}" dt="2024-04-16T19:47:09.912" v="21" actId="1076"/>
          <ac:spMkLst>
            <pc:docMk/>
            <pc:sldMk cId="3625021270" sldId="278"/>
            <ac:spMk id="13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6T19:47:09.912" v="21" actId="1076"/>
          <ac:spMkLst>
            <pc:docMk/>
            <pc:sldMk cId="3625021270" sldId="278"/>
            <ac:spMk id="14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6T19:47:09.912" v="21" actId="1076"/>
          <ac:spMkLst>
            <pc:docMk/>
            <pc:sldMk cId="3625021270" sldId="278"/>
            <ac:spMk id="18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7T06:50:50.060" v="435" actId="20577"/>
          <ac:spMkLst>
            <pc:docMk/>
            <pc:sldMk cId="3625021270" sldId="278"/>
            <ac:spMk id="35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7T06:50:29.647" v="393" actId="20577"/>
          <ac:spMkLst>
            <pc:docMk/>
            <pc:sldMk cId="3625021270" sldId="278"/>
            <ac:spMk id="36" creationId="{00000000-0000-0000-0000-000000000000}"/>
          </ac:spMkLst>
        </pc:spChg>
        <pc:grpChg chg="add mod">
          <ac:chgData name="Blair Berger" userId="188b2259-3118-4fd4-acb6-827c4c8673a8" providerId="ADAL" clId="{B1F7E244-5EB4-40E1-965A-F5733AB943CB}" dt="2024-04-16T19:47:09.912" v="21" actId="1076"/>
          <ac:grpSpMkLst>
            <pc:docMk/>
            <pc:sldMk cId="3625021270" sldId="278"/>
            <ac:grpSpMk id="6" creationId="{D9103EF0-7D73-FC68-2E79-0E0CDDFFEFA6}"/>
          </ac:grpSpMkLst>
        </pc:grpChg>
        <pc:picChg chg="mod">
          <ac:chgData name="Blair Berger" userId="188b2259-3118-4fd4-acb6-827c4c8673a8" providerId="ADAL" clId="{B1F7E244-5EB4-40E1-965A-F5733AB943CB}" dt="2024-04-16T19:47:09.912" v="21" actId="1076"/>
          <ac:picMkLst>
            <pc:docMk/>
            <pc:sldMk cId="3625021270" sldId="278"/>
            <ac:picMk id="6146" creationId="{00000000-0000-0000-0000-000000000000}"/>
          </ac:picMkLst>
        </pc:picChg>
      </pc:sldChg>
      <pc:sldChg chg="delSp modSp mod">
        <pc:chgData name="Blair Berger" userId="188b2259-3118-4fd4-acb6-827c4c8673a8" providerId="ADAL" clId="{B1F7E244-5EB4-40E1-965A-F5733AB943CB}" dt="2024-04-17T06:54:04.674" v="483" actId="166"/>
        <pc:sldMkLst>
          <pc:docMk/>
          <pc:sldMk cId="4082950245" sldId="279"/>
        </pc:sldMkLst>
        <pc:spChg chg="del">
          <ac:chgData name="Blair Berger" userId="188b2259-3118-4fd4-acb6-827c4c8673a8" providerId="ADAL" clId="{B1F7E244-5EB4-40E1-965A-F5733AB943CB}" dt="2024-04-17T06:53:23.643" v="479" actId="478"/>
          <ac:spMkLst>
            <pc:docMk/>
            <pc:sldMk cId="4082950245" sldId="279"/>
            <ac:spMk id="10" creationId="{00000000-0000-0000-0000-000000000000}"/>
          </ac:spMkLst>
        </pc:spChg>
        <pc:spChg chg="ord">
          <ac:chgData name="Blair Berger" userId="188b2259-3118-4fd4-acb6-827c4c8673a8" providerId="ADAL" clId="{B1F7E244-5EB4-40E1-965A-F5733AB943CB}" dt="2024-04-17T06:54:04.674" v="483" actId="166"/>
          <ac:spMkLst>
            <pc:docMk/>
            <pc:sldMk cId="4082950245" sldId="279"/>
            <ac:spMk id="21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7T06:53:58.409" v="482" actId="14100"/>
          <ac:spMkLst>
            <pc:docMk/>
            <pc:sldMk cId="4082950245" sldId="279"/>
            <ac:spMk id="27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7T06:53:45.882" v="481" actId="14100"/>
          <ac:spMkLst>
            <pc:docMk/>
            <pc:sldMk cId="4082950245" sldId="279"/>
            <ac:spMk id="30" creationId="{00000000-0000-0000-0000-000000000000}"/>
          </ac:spMkLst>
        </pc:spChg>
      </pc:sldChg>
      <pc:sldChg chg="addSp modSp mod">
        <pc:chgData name="Blair Berger" userId="188b2259-3118-4fd4-acb6-827c4c8673a8" providerId="ADAL" clId="{B1F7E244-5EB4-40E1-965A-F5733AB943CB}" dt="2024-04-17T06:52:59.590" v="478" actId="113"/>
        <pc:sldMkLst>
          <pc:docMk/>
          <pc:sldMk cId="2655027509" sldId="280"/>
        </pc:sldMkLst>
        <pc:spChg chg="add mod">
          <ac:chgData name="Blair Berger" userId="188b2259-3118-4fd4-acb6-827c4c8673a8" providerId="ADAL" clId="{B1F7E244-5EB4-40E1-965A-F5733AB943CB}" dt="2024-04-17T06:52:59.590" v="478" actId="113"/>
          <ac:spMkLst>
            <pc:docMk/>
            <pc:sldMk cId="2655027509" sldId="280"/>
            <ac:spMk id="3" creationId="{76C7B80E-DF95-E88C-C1E3-674AF477C9D2}"/>
          </ac:spMkLst>
        </pc:spChg>
      </pc:sldChg>
      <pc:sldChg chg="addSp delSp modSp mod">
        <pc:chgData name="Blair Berger" userId="188b2259-3118-4fd4-acb6-827c4c8673a8" providerId="ADAL" clId="{B1F7E244-5EB4-40E1-965A-F5733AB943CB}" dt="2024-04-16T19:45:30.536" v="14" actId="6549"/>
        <pc:sldMkLst>
          <pc:docMk/>
          <pc:sldMk cId="2730373016" sldId="281"/>
        </pc:sldMkLst>
        <pc:spChg chg="del">
          <ac:chgData name="Blair Berger" userId="188b2259-3118-4fd4-acb6-827c4c8673a8" providerId="ADAL" clId="{B1F7E244-5EB4-40E1-965A-F5733AB943CB}" dt="2024-04-16T19:45:11.686" v="11" actId="478"/>
          <ac:spMkLst>
            <pc:docMk/>
            <pc:sldMk cId="2730373016" sldId="281"/>
            <ac:spMk id="4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6T19:45:30.536" v="14" actId="6549"/>
          <ac:spMkLst>
            <pc:docMk/>
            <pc:sldMk cId="2730373016" sldId="281"/>
            <ac:spMk id="13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6T19:45:06.871" v="10" actId="1076"/>
          <ac:spMkLst>
            <pc:docMk/>
            <pc:sldMk cId="2730373016" sldId="281"/>
            <ac:spMk id="16" creationId="{00000000-0000-0000-0000-000000000000}"/>
          </ac:spMkLst>
        </pc:spChg>
        <pc:spChg chg="mod">
          <ac:chgData name="Blair Berger" userId="188b2259-3118-4fd4-acb6-827c4c8673a8" providerId="ADAL" clId="{B1F7E244-5EB4-40E1-965A-F5733AB943CB}" dt="2024-04-16T19:45:21.885" v="12" actId="6549"/>
          <ac:spMkLst>
            <pc:docMk/>
            <pc:sldMk cId="2730373016" sldId="281"/>
            <ac:spMk id="33" creationId="{00000000-0000-0000-0000-000000000000}"/>
          </ac:spMkLst>
        </pc:spChg>
        <pc:spChg chg="del">
          <ac:chgData name="Blair Berger" userId="188b2259-3118-4fd4-acb6-827c4c8673a8" providerId="ADAL" clId="{B1F7E244-5EB4-40E1-965A-F5733AB943CB}" dt="2024-04-16T19:44:58.917" v="8" actId="478"/>
          <ac:spMkLst>
            <pc:docMk/>
            <pc:sldMk cId="2730373016" sldId="281"/>
            <ac:spMk id="34" creationId="{00000000-0000-0000-0000-000000000000}"/>
          </ac:spMkLst>
        </pc:spChg>
        <pc:spChg chg="del">
          <ac:chgData name="Blair Berger" userId="188b2259-3118-4fd4-acb6-827c4c8673a8" providerId="ADAL" clId="{B1F7E244-5EB4-40E1-965A-F5733AB943CB}" dt="2024-04-16T19:44:56.961" v="7" actId="478"/>
          <ac:spMkLst>
            <pc:docMk/>
            <pc:sldMk cId="2730373016" sldId="281"/>
            <ac:spMk id="35" creationId="{00000000-0000-0000-0000-000000000000}"/>
          </ac:spMkLst>
        </pc:spChg>
        <pc:grpChg chg="ord">
          <ac:chgData name="Blair Berger" userId="188b2259-3118-4fd4-acb6-827c4c8673a8" providerId="ADAL" clId="{B1F7E244-5EB4-40E1-965A-F5733AB943CB}" dt="2024-04-16T19:45:03.045" v="9" actId="167"/>
          <ac:grpSpMkLst>
            <pc:docMk/>
            <pc:sldMk cId="2730373016" sldId="281"/>
            <ac:grpSpMk id="5" creationId="{00000000-0000-0000-0000-000000000000}"/>
          </ac:grpSpMkLst>
        </pc:grpChg>
        <pc:picChg chg="add mod">
          <ac:chgData name="Blair Berger" userId="188b2259-3118-4fd4-acb6-827c4c8673a8" providerId="ADAL" clId="{B1F7E244-5EB4-40E1-965A-F5733AB943CB}" dt="2024-04-16T19:44:47.589" v="5" actId="14100"/>
          <ac:picMkLst>
            <pc:docMk/>
            <pc:sldMk cId="2730373016" sldId="281"/>
            <ac:picMk id="6" creationId="{F9E54956-DD3B-FDD7-EA57-9AC1F0C517D9}"/>
          </ac:picMkLst>
        </pc:picChg>
      </pc:sldChg>
      <pc:sldChg chg="addSp delSp modSp add mod">
        <pc:chgData name="Blair Berger" userId="188b2259-3118-4fd4-acb6-827c4c8673a8" providerId="ADAL" clId="{B1F7E244-5EB4-40E1-965A-F5733AB943CB}" dt="2024-04-16T19:49:33.498" v="57" actId="208"/>
        <pc:sldMkLst>
          <pc:docMk/>
          <pc:sldMk cId="3333077078" sldId="282"/>
        </pc:sldMkLst>
        <pc:spChg chg="add del mod">
          <ac:chgData name="Blair Berger" userId="188b2259-3118-4fd4-acb6-827c4c8673a8" providerId="ADAL" clId="{B1F7E244-5EB4-40E1-965A-F5733AB943CB}" dt="2024-04-16T19:49:05.505" v="43" actId="20577"/>
          <ac:spMkLst>
            <pc:docMk/>
            <pc:sldMk cId="3333077078" sldId="282"/>
            <ac:spMk id="2" creationId="{00000000-0000-0000-0000-000000000000}"/>
          </ac:spMkLst>
        </pc:spChg>
        <pc:spChg chg="add mod">
          <ac:chgData name="Blair Berger" userId="188b2259-3118-4fd4-acb6-827c4c8673a8" providerId="ADAL" clId="{B1F7E244-5EB4-40E1-965A-F5733AB943CB}" dt="2024-04-16T19:49:28.204" v="56" actId="207"/>
          <ac:spMkLst>
            <pc:docMk/>
            <pc:sldMk cId="3333077078" sldId="282"/>
            <ac:spMk id="4" creationId="{942026FE-945F-6F5B-4AAE-E10D75189C0D}"/>
          </ac:spMkLst>
        </pc:spChg>
        <pc:spChg chg="del">
          <ac:chgData name="Blair Berger" userId="188b2259-3118-4fd4-acb6-827c4c8673a8" providerId="ADAL" clId="{B1F7E244-5EB4-40E1-965A-F5733AB943CB}" dt="2024-04-16T19:48:57.506" v="30" actId="478"/>
          <ac:spMkLst>
            <pc:docMk/>
            <pc:sldMk cId="3333077078" sldId="282"/>
            <ac:spMk id="16" creationId="{00000000-0000-0000-0000-000000000000}"/>
          </ac:spMkLst>
        </pc:spChg>
        <pc:picChg chg="del">
          <ac:chgData name="Blair Berger" userId="188b2259-3118-4fd4-acb6-827c4c8673a8" providerId="ADAL" clId="{B1F7E244-5EB4-40E1-965A-F5733AB943CB}" dt="2024-04-16T19:48:58.977" v="31" actId="478"/>
          <ac:picMkLst>
            <pc:docMk/>
            <pc:sldMk cId="3333077078" sldId="282"/>
            <ac:picMk id="6" creationId="{F9E54956-DD3B-FDD7-EA57-9AC1F0C517D9}"/>
          </ac:picMkLst>
        </pc:picChg>
        <pc:picChg chg="mod">
          <ac:chgData name="Blair Berger" userId="188b2259-3118-4fd4-acb6-827c4c8673a8" providerId="ADAL" clId="{B1F7E244-5EB4-40E1-965A-F5733AB943CB}" dt="2024-04-16T19:49:33.498" v="57" actId="208"/>
          <ac:picMkLst>
            <pc:docMk/>
            <pc:sldMk cId="3333077078" sldId="282"/>
            <ac:picMk id="21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1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4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F90A-E9E6-4F11-93F8-BB20791F7D4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435D-36B4-481B-A330-C3CD5C9F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jpeg"/><Relationship Id="rId2" Type="http://schemas.openxmlformats.org/officeDocument/2006/relationships/image" Target="../media/image2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575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Green Screen Locations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Group Photo Locations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Tech Station Locations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Retail Station Locations</a:t>
            </a:r>
          </a:p>
        </p:txBody>
      </p:sp>
    </p:spTree>
    <p:extLst>
      <p:ext uri="{BB962C8B-B14F-4D97-AF65-F5344CB8AC3E}">
        <p14:creationId xmlns:p14="http://schemas.microsoft.com/office/powerpoint/2010/main" val="263877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38150"/>
            <a:ext cx="9144000" cy="4705350"/>
            <a:chOff x="0" y="438150"/>
            <a:chExt cx="9144000" cy="4705350"/>
          </a:xfrm>
        </p:grpSpPr>
        <p:sp>
          <p:nvSpPr>
            <p:cNvPr id="3" name="Rectangle 2"/>
            <p:cNvSpPr/>
            <p:nvPr/>
          </p:nvSpPr>
          <p:spPr>
            <a:xfrm>
              <a:off x="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N-NE Gap                                                            </a:t>
            </a:r>
          </a:p>
        </p:txBody>
      </p:sp>
      <p:pic>
        <p:nvPicPr>
          <p:cNvPr id="2053" name="Picture 5" descr="C:\Users\BKBergerhuis\Pictures\iCloud Photos\Shared\WORK STUFF\015fec1d732d3b46565525b36d8b6f111d33b7fd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191558"/>
            <a:ext cx="329582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438149"/>
            <a:ext cx="4572000" cy="2352676"/>
            <a:chOff x="4580725" y="438149"/>
            <a:chExt cx="4572000" cy="2352676"/>
          </a:xfrm>
        </p:grpSpPr>
        <p:pic>
          <p:nvPicPr>
            <p:cNvPr id="11" name="Picture 4" descr="C:\Users\BKBergerhuis\Pictures\iCloud Photos\Shared\WORK STUFF\016c7a56a7c134725f424cf331a9e4a2592cb5f6d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40" b="6959"/>
            <a:stretch/>
          </p:blipFill>
          <p:spPr bwMode="auto">
            <a:xfrm>
              <a:off x="4580725" y="438149"/>
              <a:ext cx="4572000" cy="235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5334000" y="556566"/>
              <a:ext cx="296984" cy="319006"/>
            </a:xfrm>
            <a:prstGeom prst="roundRect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7125" y="57150"/>
            <a:ext cx="2706573" cy="5086350"/>
            <a:chOff x="6407125" y="57150"/>
            <a:chExt cx="2706573" cy="5086350"/>
          </a:xfrm>
        </p:grpSpPr>
        <p:pic>
          <p:nvPicPr>
            <p:cNvPr id="20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92" t="7835" r="38289" b="44276"/>
            <a:stretch/>
          </p:blipFill>
          <p:spPr bwMode="auto">
            <a:xfrm>
              <a:off x="6416775" y="57150"/>
              <a:ext cx="2696923" cy="5086350"/>
            </a:xfrm>
            <a:prstGeom prst="rect">
              <a:avLst/>
            </a:prstGeom>
            <a:ln w="7620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 rot="674971">
              <a:off x="7310542" y="4072441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NE </a:t>
              </a:r>
            </a:p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GAP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7125" y="2837202"/>
              <a:ext cx="1143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RYANS CLUB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78625" y="180870"/>
              <a:ext cx="1673006" cy="4330840"/>
            </a:xfrm>
            <a:custGeom>
              <a:avLst/>
              <a:gdLst>
                <a:gd name="connsiteX0" fmla="*/ 1673006 w 1673006"/>
                <a:gd name="connsiteY0" fmla="*/ 0 h 4330840"/>
                <a:gd name="connsiteX1" fmla="*/ 1261023 w 1673006"/>
                <a:gd name="connsiteY1" fmla="*/ 281354 h 4330840"/>
                <a:gd name="connsiteX2" fmla="*/ 1140443 w 1673006"/>
                <a:gd name="connsiteY2" fmla="*/ 914400 h 4330840"/>
                <a:gd name="connsiteX3" fmla="*/ 1110298 w 1673006"/>
                <a:gd name="connsiteY3" fmla="*/ 1577592 h 4330840"/>
                <a:gd name="connsiteX4" fmla="*/ 1029911 w 1673006"/>
                <a:gd name="connsiteY4" fmla="*/ 2210638 h 4330840"/>
                <a:gd name="connsiteX5" fmla="*/ 758606 w 1673006"/>
                <a:gd name="connsiteY5" fmla="*/ 3456633 h 4330840"/>
                <a:gd name="connsiteX6" fmla="*/ 326527 w 1673006"/>
                <a:gd name="connsiteY6" fmla="*/ 3235570 h 4330840"/>
                <a:gd name="connsiteX7" fmla="*/ 95415 w 1673006"/>
                <a:gd name="connsiteY7" fmla="*/ 3255666 h 4330840"/>
                <a:gd name="connsiteX8" fmla="*/ 25076 w 1673006"/>
                <a:gd name="connsiteY8" fmla="*/ 3959051 h 4330840"/>
                <a:gd name="connsiteX9" fmla="*/ 507397 w 1673006"/>
                <a:gd name="connsiteY9" fmla="*/ 3999244 h 4330840"/>
                <a:gd name="connsiteX10" fmla="*/ 708364 w 1673006"/>
                <a:gd name="connsiteY10" fmla="*/ 4330840 h 433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3006" h="4330840">
                  <a:moveTo>
                    <a:pt x="1673006" y="0"/>
                  </a:moveTo>
                  <a:cubicBezTo>
                    <a:pt x="1511394" y="64477"/>
                    <a:pt x="1349783" y="128954"/>
                    <a:pt x="1261023" y="281354"/>
                  </a:cubicBezTo>
                  <a:cubicBezTo>
                    <a:pt x="1172262" y="433754"/>
                    <a:pt x="1165564" y="698360"/>
                    <a:pt x="1140443" y="914400"/>
                  </a:cubicBezTo>
                  <a:cubicBezTo>
                    <a:pt x="1115322" y="1130440"/>
                    <a:pt x="1128720" y="1361552"/>
                    <a:pt x="1110298" y="1577592"/>
                  </a:cubicBezTo>
                  <a:cubicBezTo>
                    <a:pt x="1091876" y="1793632"/>
                    <a:pt x="1088526" y="1897464"/>
                    <a:pt x="1029911" y="2210638"/>
                  </a:cubicBezTo>
                  <a:cubicBezTo>
                    <a:pt x="971296" y="2523812"/>
                    <a:pt x="875837" y="3285811"/>
                    <a:pt x="758606" y="3456633"/>
                  </a:cubicBezTo>
                  <a:cubicBezTo>
                    <a:pt x="641375" y="3627455"/>
                    <a:pt x="437059" y="3269065"/>
                    <a:pt x="326527" y="3235570"/>
                  </a:cubicBezTo>
                  <a:cubicBezTo>
                    <a:pt x="215995" y="3202075"/>
                    <a:pt x="145657" y="3135086"/>
                    <a:pt x="95415" y="3255666"/>
                  </a:cubicBezTo>
                  <a:cubicBezTo>
                    <a:pt x="45173" y="3376246"/>
                    <a:pt x="-43588" y="3835121"/>
                    <a:pt x="25076" y="3959051"/>
                  </a:cubicBezTo>
                  <a:cubicBezTo>
                    <a:pt x="93740" y="4082981"/>
                    <a:pt x="393516" y="3937279"/>
                    <a:pt x="507397" y="3999244"/>
                  </a:cubicBezTo>
                  <a:cubicBezTo>
                    <a:pt x="621278" y="4061209"/>
                    <a:pt x="664821" y="4196024"/>
                    <a:pt x="708364" y="43308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236" y="2676975"/>
              <a:ext cx="233614" cy="22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ounded Rectangle 26"/>
          <p:cNvSpPr/>
          <p:nvPr/>
        </p:nvSpPr>
        <p:spPr>
          <a:xfrm rot="585596">
            <a:off x="7322486" y="3848714"/>
            <a:ext cx="858511" cy="252295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7" name="Freeform 16"/>
          <p:cNvSpPr/>
          <p:nvPr/>
        </p:nvSpPr>
        <p:spPr>
          <a:xfrm>
            <a:off x="738058" y="1396461"/>
            <a:ext cx="2817129" cy="1171292"/>
          </a:xfrm>
          <a:custGeom>
            <a:avLst/>
            <a:gdLst>
              <a:gd name="connsiteX0" fmla="*/ 212918 w 2817129"/>
              <a:gd name="connsiteY0" fmla="*/ 125101 h 1171292"/>
              <a:gd name="connsiteX1" fmla="*/ 549417 w 2817129"/>
              <a:gd name="connsiteY1" fmla="*/ 742 h 1171292"/>
              <a:gd name="connsiteX2" fmla="*/ 637200 w 2817129"/>
              <a:gd name="connsiteY2" fmla="*/ 176307 h 1171292"/>
              <a:gd name="connsiteX3" fmla="*/ 147081 w 2817129"/>
              <a:gd name="connsiteY3" fmla="*/ 542067 h 1171292"/>
              <a:gd name="connsiteX4" fmla="*/ 37353 w 2817129"/>
              <a:gd name="connsiteY4" fmla="*/ 995609 h 1171292"/>
              <a:gd name="connsiteX5" fmla="*/ 717667 w 2817129"/>
              <a:gd name="connsiteY5" fmla="*/ 1163859 h 1171292"/>
              <a:gd name="connsiteX6" fmla="*/ 2158761 w 2817129"/>
              <a:gd name="connsiteY6" fmla="*/ 1112653 h 1171292"/>
              <a:gd name="connsiteX7" fmla="*/ 2817129 w 2817129"/>
              <a:gd name="connsiteY7" fmla="*/ 856621 h 117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7129" h="1171292">
                <a:moveTo>
                  <a:pt x="212918" y="125101"/>
                </a:moveTo>
                <a:cubicBezTo>
                  <a:pt x="345810" y="58654"/>
                  <a:pt x="478703" y="-7792"/>
                  <a:pt x="549417" y="742"/>
                </a:cubicBezTo>
                <a:cubicBezTo>
                  <a:pt x="620131" y="9276"/>
                  <a:pt x="704256" y="86086"/>
                  <a:pt x="637200" y="176307"/>
                </a:cubicBezTo>
                <a:cubicBezTo>
                  <a:pt x="570144" y="266528"/>
                  <a:pt x="247055" y="405517"/>
                  <a:pt x="147081" y="542067"/>
                </a:cubicBezTo>
                <a:cubicBezTo>
                  <a:pt x="47107" y="678617"/>
                  <a:pt x="-57745" y="891977"/>
                  <a:pt x="37353" y="995609"/>
                </a:cubicBezTo>
                <a:cubicBezTo>
                  <a:pt x="132451" y="1099241"/>
                  <a:pt x="364099" y="1144352"/>
                  <a:pt x="717667" y="1163859"/>
                </a:cubicBezTo>
                <a:cubicBezTo>
                  <a:pt x="1071235" y="1183366"/>
                  <a:pt x="1808851" y="1163859"/>
                  <a:pt x="2158761" y="1112653"/>
                </a:cubicBezTo>
                <a:cubicBezTo>
                  <a:pt x="2508671" y="1061447"/>
                  <a:pt x="2662900" y="959034"/>
                  <a:pt x="2817129" y="856621"/>
                </a:cubicBezTo>
              </a:path>
            </a:pathLst>
          </a:cu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08255" y="1520216"/>
            <a:ext cx="1229659" cy="359790"/>
          </a:xfrm>
          <a:custGeom>
            <a:avLst/>
            <a:gdLst>
              <a:gd name="connsiteX0" fmla="*/ 388411 w 1229659"/>
              <a:gd name="connsiteY0" fmla="*/ 359790 h 359790"/>
              <a:gd name="connsiteX1" fmla="*/ 705 w 1229659"/>
              <a:gd name="connsiteY1" fmla="*/ 206171 h 359790"/>
              <a:gd name="connsiteX2" fmla="*/ 307943 w 1229659"/>
              <a:gd name="connsiteY2" fmla="*/ 176910 h 359790"/>
              <a:gd name="connsiteX3" fmla="*/ 841953 w 1229659"/>
              <a:gd name="connsiteY3" fmla="*/ 111074 h 359790"/>
              <a:gd name="connsiteX4" fmla="*/ 937051 w 1229659"/>
              <a:gd name="connsiteY4" fmla="*/ 1346 h 359790"/>
              <a:gd name="connsiteX5" fmla="*/ 1229659 w 1229659"/>
              <a:gd name="connsiteY5" fmla="*/ 59867 h 35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659" h="359790">
                <a:moveTo>
                  <a:pt x="388411" y="359790"/>
                </a:moveTo>
                <a:cubicBezTo>
                  <a:pt x="201263" y="298220"/>
                  <a:pt x="14116" y="236651"/>
                  <a:pt x="705" y="206171"/>
                </a:cubicBezTo>
                <a:cubicBezTo>
                  <a:pt x="-12706" y="175691"/>
                  <a:pt x="167735" y="192759"/>
                  <a:pt x="307943" y="176910"/>
                </a:cubicBezTo>
                <a:cubicBezTo>
                  <a:pt x="448151" y="161061"/>
                  <a:pt x="737102" y="140335"/>
                  <a:pt x="841953" y="111074"/>
                </a:cubicBezTo>
                <a:cubicBezTo>
                  <a:pt x="946804" y="81813"/>
                  <a:pt x="872433" y="9880"/>
                  <a:pt x="937051" y="1346"/>
                </a:cubicBezTo>
                <a:cubicBezTo>
                  <a:pt x="1001669" y="-7188"/>
                  <a:pt x="1115664" y="26339"/>
                  <a:pt x="1229659" y="59867"/>
                </a:cubicBezTo>
              </a:path>
            </a:pathLst>
          </a:cu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3348410" y="1848753"/>
            <a:ext cx="267860" cy="49475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2904674"/>
            <a:ext cx="2895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Cons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Customers distracted by the field/initial awe of stadium.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Ambient light changes w time of day &amp; weather.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Ambient </a:t>
            </a:r>
            <a:r>
              <a:rPr lang="en-US" sz="1100" dirty="0" err="1"/>
              <a:t>Noisefrequently</a:t>
            </a:r>
            <a:r>
              <a:rPr lang="en-US" sz="1100" dirty="0"/>
              <a:t> high &amp; interfering.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Requires moving often.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Limited communication with Tech/retail, requires more </a:t>
            </a:r>
            <a:r>
              <a:rPr lang="en-US" sz="1100" dirty="0" err="1"/>
              <a:t>personel</a:t>
            </a:r>
            <a:r>
              <a:rPr lang="en-US" sz="1100" dirty="0"/>
              <a:t>. (especially if in </a:t>
            </a:r>
            <a:r>
              <a:rPr lang="en-US" sz="1100" dirty="0" err="1"/>
              <a:t>HoF</a:t>
            </a:r>
            <a:r>
              <a:rPr lang="en-US" sz="1100" dirty="0"/>
              <a:t>, phone calls are required to request backup.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Increased bypass on the redemption side</a:t>
            </a:r>
          </a:p>
          <a:p>
            <a:pPr marL="285750" indent="-285750">
              <a:buFontTx/>
              <a:buChar char="-"/>
            </a:pPr>
            <a:endParaRPr lang="en-US" sz="11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87013" y="2801600"/>
            <a:ext cx="33201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Good Customer Funneling.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Falls in line w standard Legends tour plan.</a:t>
            </a:r>
          </a:p>
          <a:p>
            <a:r>
              <a:rPr lang="en-US" sz="1200" dirty="0"/>
              <a:t>        (reduces photo op bypass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103EF0-7D73-FC68-2E79-0E0CDDFFEFA6}"/>
              </a:ext>
            </a:extLst>
          </p:cNvPr>
          <p:cNvGrpSpPr>
            <a:grpSpLocks noChangeAspect="1"/>
          </p:cNvGrpSpPr>
          <p:nvPr/>
        </p:nvGrpSpPr>
        <p:grpSpPr>
          <a:xfrm>
            <a:off x="4802115" y="621084"/>
            <a:ext cx="2849012" cy="1581574"/>
            <a:chOff x="3869178" y="736399"/>
            <a:chExt cx="3886200" cy="2157349"/>
          </a:xfrm>
        </p:grpSpPr>
        <p:pic>
          <p:nvPicPr>
            <p:cNvPr id="6146" name="Picture 2" descr="C:\Users\BKBergerhuis\Pictures\iCloud Photos\Shared\WORK STUFF\01be6a2d3c12ca7cc45fc7f3b0a1fc6503b158605f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5" b="18881"/>
            <a:stretch/>
          </p:blipFill>
          <p:spPr bwMode="auto">
            <a:xfrm>
              <a:off x="3869178" y="736399"/>
              <a:ext cx="3886200" cy="1894354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4141205" y="1668775"/>
              <a:ext cx="3279093" cy="875668"/>
            </a:xfrm>
            <a:custGeom>
              <a:avLst/>
              <a:gdLst>
                <a:gd name="connsiteX0" fmla="*/ 1304289 w 3279093"/>
                <a:gd name="connsiteY0" fmla="*/ 104570 h 875668"/>
                <a:gd name="connsiteX1" fmla="*/ 512719 w 3279093"/>
                <a:gd name="connsiteY1" fmla="*/ 2211 h 875668"/>
                <a:gd name="connsiteX2" fmla="*/ 21400 w 3279093"/>
                <a:gd name="connsiteY2" fmla="*/ 43155 h 875668"/>
                <a:gd name="connsiteX3" fmla="*/ 130582 w 3279093"/>
                <a:gd name="connsiteY3" fmla="*/ 145513 h 875668"/>
                <a:gd name="connsiteX4" fmla="*/ 512719 w 3279093"/>
                <a:gd name="connsiteY4" fmla="*/ 172808 h 875668"/>
                <a:gd name="connsiteX5" fmla="*/ 867561 w 3279093"/>
                <a:gd name="connsiteY5" fmla="*/ 206928 h 875668"/>
                <a:gd name="connsiteX6" fmla="*/ 2150451 w 3279093"/>
                <a:gd name="connsiteY6" fmla="*/ 281990 h 875668"/>
                <a:gd name="connsiteX7" fmla="*/ 3221800 w 3279093"/>
                <a:gd name="connsiteY7" fmla="*/ 281990 h 875668"/>
                <a:gd name="connsiteX8" fmla="*/ 3037555 w 3279093"/>
                <a:gd name="connsiteY8" fmla="*/ 875668 h 8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9093" h="875668">
                  <a:moveTo>
                    <a:pt x="1304289" y="104570"/>
                  </a:moveTo>
                  <a:cubicBezTo>
                    <a:pt x="1015411" y="58508"/>
                    <a:pt x="726534" y="12447"/>
                    <a:pt x="512719" y="2211"/>
                  </a:cubicBezTo>
                  <a:cubicBezTo>
                    <a:pt x="298904" y="-8025"/>
                    <a:pt x="85089" y="19271"/>
                    <a:pt x="21400" y="43155"/>
                  </a:cubicBezTo>
                  <a:cubicBezTo>
                    <a:pt x="-42289" y="67039"/>
                    <a:pt x="48696" y="123904"/>
                    <a:pt x="130582" y="145513"/>
                  </a:cubicBezTo>
                  <a:cubicBezTo>
                    <a:pt x="212468" y="167122"/>
                    <a:pt x="389889" y="162572"/>
                    <a:pt x="512719" y="172808"/>
                  </a:cubicBezTo>
                  <a:cubicBezTo>
                    <a:pt x="635549" y="183044"/>
                    <a:pt x="867561" y="206928"/>
                    <a:pt x="867561" y="206928"/>
                  </a:cubicBezTo>
                  <a:cubicBezTo>
                    <a:pt x="1140516" y="225125"/>
                    <a:pt x="1758078" y="269480"/>
                    <a:pt x="2150451" y="281990"/>
                  </a:cubicBezTo>
                  <a:cubicBezTo>
                    <a:pt x="2542824" y="294500"/>
                    <a:pt x="3073949" y="183044"/>
                    <a:pt x="3221800" y="281990"/>
                  </a:cubicBezTo>
                  <a:cubicBezTo>
                    <a:pt x="3369651" y="380936"/>
                    <a:pt x="3203603" y="628302"/>
                    <a:pt x="3037555" y="875668"/>
                  </a:cubicBezTo>
                </a:path>
              </a:pathLst>
            </a:custGeom>
            <a:noFill/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917178" y="2544443"/>
              <a:ext cx="433310" cy="34930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700" b="1" dirty="0"/>
                <a:t>NE GAP </a:t>
              </a:r>
            </a:p>
            <a:p>
              <a:pPr algn="ctr"/>
              <a:r>
                <a:rPr lang="en-US" sz="700" b="1" dirty="0"/>
                <a:t>Guest </a:t>
              </a:r>
            </a:p>
            <a:p>
              <a:pPr algn="ctr"/>
              <a:r>
                <a:rPr lang="en-US" sz="700" b="1" dirty="0"/>
                <a:t>Waiting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 rot="1426194">
              <a:off x="7204700" y="2336601"/>
              <a:ext cx="88145" cy="207844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02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41694" y="0"/>
            <a:ext cx="3648578" cy="2647950"/>
            <a:chOff x="5541694" y="0"/>
            <a:chExt cx="3648578" cy="2647950"/>
          </a:xfrm>
        </p:grpSpPr>
        <p:pic>
          <p:nvPicPr>
            <p:cNvPr id="43" name="Picture 2" descr="C:\Users\BKBergerhuis\Desktop\Stadium Diagrams\Main Concour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830" y="0"/>
              <a:ext cx="3454170" cy="2647950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41694" y="85969"/>
              <a:ext cx="858753" cy="22932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b="1" dirty="0"/>
                <a:t>MAIN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89830" y="248013"/>
              <a:ext cx="858753" cy="22932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b="1" dirty="0"/>
                <a:t>CONCOURSE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70984" y="0"/>
              <a:ext cx="3419288" cy="264795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74425" y="76200"/>
              <a:ext cx="2133600" cy="11715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Alternative Tour Routes (Scenario 1)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Group 23"/>
          <p:cNvGrpSpPr/>
          <p:nvPr/>
        </p:nvGrpSpPr>
        <p:grpSpPr>
          <a:xfrm>
            <a:off x="0" y="895350"/>
            <a:ext cx="7086600" cy="4248149"/>
            <a:chOff x="280737" y="1504951"/>
            <a:chExt cx="6146087" cy="3219450"/>
          </a:xfrm>
        </p:grpSpPr>
        <p:pic>
          <p:nvPicPr>
            <p:cNvPr id="2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/>
          </p:blipFill>
          <p:spPr bwMode="auto">
            <a:xfrm>
              <a:off x="381000" y="1504951"/>
              <a:ext cx="6045824" cy="3219450"/>
            </a:xfrm>
            <a:prstGeom prst="rect">
              <a:avLst/>
            </a:prstGeom>
            <a:ln w="76200">
              <a:solidFill>
                <a:srgbClr val="C00000"/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20335961">
              <a:off x="4751057" y="3764683"/>
              <a:ext cx="1644505" cy="332966"/>
            </a:xfrm>
            <a:prstGeom prst="rect">
              <a:avLst/>
            </a:prstGeom>
            <a:solidFill>
              <a:srgbClr val="FDEADA">
                <a:alpha val="6980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0737" y="1588168"/>
              <a:ext cx="3697705" cy="1572127"/>
            </a:xfrm>
            <a:custGeom>
              <a:avLst/>
              <a:gdLst>
                <a:gd name="connsiteX0" fmla="*/ 332874 w 3697705"/>
                <a:gd name="connsiteY0" fmla="*/ 348916 h 1572127"/>
                <a:gd name="connsiteX1" fmla="*/ 1130968 w 3697705"/>
                <a:gd name="connsiteY1" fmla="*/ 128337 h 1572127"/>
                <a:gd name="connsiteX2" fmla="*/ 1110916 w 3697705"/>
                <a:gd name="connsiteY2" fmla="*/ 52137 h 1572127"/>
                <a:gd name="connsiteX3" fmla="*/ 1495926 w 3697705"/>
                <a:gd name="connsiteY3" fmla="*/ 20053 h 1572127"/>
                <a:gd name="connsiteX4" fmla="*/ 1692442 w 3697705"/>
                <a:gd name="connsiteY4" fmla="*/ 4011 h 1572127"/>
                <a:gd name="connsiteX5" fmla="*/ 2053389 w 3697705"/>
                <a:gd name="connsiteY5" fmla="*/ 0 h 1572127"/>
                <a:gd name="connsiteX6" fmla="*/ 2133600 w 3697705"/>
                <a:gd name="connsiteY6" fmla="*/ 68179 h 1572127"/>
                <a:gd name="connsiteX7" fmla="*/ 2550695 w 3697705"/>
                <a:gd name="connsiteY7" fmla="*/ 100264 h 1572127"/>
                <a:gd name="connsiteX8" fmla="*/ 2538663 w 3697705"/>
                <a:gd name="connsiteY8" fmla="*/ 160421 h 1572127"/>
                <a:gd name="connsiteX9" fmla="*/ 3220452 w 3697705"/>
                <a:gd name="connsiteY9" fmla="*/ 316832 h 1572127"/>
                <a:gd name="connsiteX10" fmla="*/ 3284621 w 3697705"/>
                <a:gd name="connsiteY10" fmla="*/ 597569 h 1572127"/>
                <a:gd name="connsiteX11" fmla="*/ 3697705 w 3697705"/>
                <a:gd name="connsiteY11" fmla="*/ 685800 h 1572127"/>
                <a:gd name="connsiteX12" fmla="*/ 3497179 w 3697705"/>
                <a:gd name="connsiteY12" fmla="*/ 1415716 h 1572127"/>
                <a:gd name="connsiteX13" fmla="*/ 3148263 w 3697705"/>
                <a:gd name="connsiteY13" fmla="*/ 1355558 h 1572127"/>
                <a:gd name="connsiteX14" fmla="*/ 3124200 w 3697705"/>
                <a:gd name="connsiteY14" fmla="*/ 1572127 h 1572127"/>
                <a:gd name="connsiteX15" fmla="*/ 2346158 w 3697705"/>
                <a:gd name="connsiteY15" fmla="*/ 1487906 h 1572127"/>
                <a:gd name="connsiteX16" fmla="*/ 1941095 w 3697705"/>
                <a:gd name="connsiteY16" fmla="*/ 1471864 h 1572127"/>
                <a:gd name="connsiteX17" fmla="*/ 806116 w 3697705"/>
                <a:gd name="connsiteY17" fmla="*/ 1540043 h 1572127"/>
                <a:gd name="connsiteX18" fmla="*/ 493295 w 3697705"/>
                <a:gd name="connsiteY18" fmla="*/ 1564106 h 1572127"/>
                <a:gd name="connsiteX19" fmla="*/ 445168 w 3697705"/>
                <a:gd name="connsiteY19" fmla="*/ 1343527 h 1572127"/>
                <a:gd name="connsiteX20" fmla="*/ 80210 w 3697705"/>
                <a:gd name="connsiteY20" fmla="*/ 1423737 h 1572127"/>
                <a:gd name="connsiteX21" fmla="*/ 0 w 3697705"/>
                <a:gd name="connsiteY21" fmla="*/ 597569 h 1572127"/>
                <a:gd name="connsiteX22" fmla="*/ 320842 w 3697705"/>
                <a:gd name="connsiteY22" fmla="*/ 549443 h 1572127"/>
                <a:gd name="connsiteX23" fmla="*/ 332874 w 3697705"/>
                <a:gd name="connsiteY23" fmla="*/ 348916 h 157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7705" h="1572127">
                  <a:moveTo>
                    <a:pt x="332874" y="348916"/>
                  </a:moveTo>
                  <a:lnTo>
                    <a:pt x="1130968" y="128337"/>
                  </a:lnTo>
                  <a:lnTo>
                    <a:pt x="1110916" y="52137"/>
                  </a:lnTo>
                  <a:lnTo>
                    <a:pt x="1495926" y="20053"/>
                  </a:lnTo>
                  <a:lnTo>
                    <a:pt x="1692442" y="4011"/>
                  </a:lnTo>
                  <a:lnTo>
                    <a:pt x="2053389" y="0"/>
                  </a:lnTo>
                  <a:lnTo>
                    <a:pt x="2133600" y="68179"/>
                  </a:lnTo>
                  <a:lnTo>
                    <a:pt x="2550695" y="100264"/>
                  </a:lnTo>
                  <a:lnTo>
                    <a:pt x="2538663" y="160421"/>
                  </a:lnTo>
                  <a:lnTo>
                    <a:pt x="3220452" y="316832"/>
                  </a:lnTo>
                  <a:lnTo>
                    <a:pt x="3284621" y="597569"/>
                  </a:lnTo>
                  <a:lnTo>
                    <a:pt x="3697705" y="685800"/>
                  </a:lnTo>
                  <a:lnTo>
                    <a:pt x="3497179" y="1415716"/>
                  </a:lnTo>
                  <a:lnTo>
                    <a:pt x="3148263" y="1355558"/>
                  </a:lnTo>
                  <a:lnTo>
                    <a:pt x="3124200" y="1572127"/>
                  </a:lnTo>
                  <a:lnTo>
                    <a:pt x="2346158" y="1487906"/>
                  </a:lnTo>
                  <a:lnTo>
                    <a:pt x="1941095" y="1471864"/>
                  </a:lnTo>
                  <a:lnTo>
                    <a:pt x="806116" y="1540043"/>
                  </a:lnTo>
                  <a:lnTo>
                    <a:pt x="493295" y="1564106"/>
                  </a:lnTo>
                  <a:lnTo>
                    <a:pt x="445168" y="1343527"/>
                  </a:lnTo>
                  <a:lnTo>
                    <a:pt x="80210" y="1423737"/>
                  </a:lnTo>
                  <a:lnTo>
                    <a:pt x="0" y="597569"/>
                  </a:lnTo>
                  <a:lnTo>
                    <a:pt x="320842" y="549443"/>
                  </a:lnTo>
                  <a:lnTo>
                    <a:pt x="332874" y="3489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69804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2197927"/>
              <a:ext cx="1143000" cy="489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RYANS </a:t>
              </a:r>
            </a:p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CLUB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85351" y="2941468"/>
              <a:ext cx="399496" cy="390617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C000">
                <a:alpha val="3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0138" y="2983870"/>
              <a:ext cx="469921" cy="2616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NW</a:t>
              </a:r>
            </a:p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5283200" y="4224867"/>
            <a:ext cx="1176867" cy="914400"/>
          </a:xfrm>
          <a:custGeom>
            <a:avLst/>
            <a:gdLst>
              <a:gd name="connsiteX0" fmla="*/ 1143000 w 1176867"/>
              <a:gd name="connsiteY0" fmla="*/ 0 h 914400"/>
              <a:gd name="connsiteX1" fmla="*/ 0 w 1176867"/>
              <a:gd name="connsiteY1" fmla="*/ 448733 h 914400"/>
              <a:gd name="connsiteX2" fmla="*/ 0 w 1176867"/>
              <a:gd name="connsiteY2" fmla="*/ 914400 h 914400"/>
              <a:gd name="connsiteX3" fmla="*/ 1176867 w 1176867"/>
              <a:gd name="connsiteY3" fmla="*/ 897466 h 914400"/>
              <a:gd name="connsiteX4" fmla="*/ 1143000 w 117686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867" h="914400">
                <a:moveTo>
                  <a:pt x="1143000" y="0"/>
                </a:moveTo>
                <a:lnTo>
                  <a:pt x="0" y="448733"/>
                </a:lnTo>
                <a:lnTo>
                  <a:pt x="0" y="914400"/>
                </a:lnTo>
                <a:lnTo>
                  <a:pt x="1176867" y="897466"/>
                </a:lnTo>
                <a:cubicBezTo>
                  <a:pt x="1174045" y="606777"/>
                  <a:pt x="1171222" y="316089"/>
                  <a:pt x="1143000" y="0"/>
                </a:cubicBezTo>
                <a:close/>
              </a:path>
            </a:pathLst>
          </a:custGeom>
          <a:solidFill>
            <a:srgbClr val="FDEADA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00717" y="4656482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</a:t>
            </a:r>
          </a:p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CONCOURSE</a:t>
            </a:r>
          </a:p>
        </p:txBody>
      </p:sp>
      <p:sp>
        <p:nvSpPr>
          <p:cNvPr id="29" name="TextBox 28"/>
          <p:cNvSpPr txBox="1"/>
          <p:nvPr/>
        </p:nvSpPr>
        <p:spPr>
          <a:xfrm rot="20398826">
            <a:off x="5813703" y="3947090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1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side of) </a:t>
            </a:r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CONCOURSE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2203319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2" y="2669620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9" y="2118787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77" y="2542939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034413" y="1190730"/>
            <a:ext cx="170822" cy="567732"/>
          </a:xfrm>
          <a:custGeom>
            <a:avLst/>
            <a:gdLst>
              <a:gd name="connsiteX0" fmla="*/ 170822 w 170822"/>
              <a:gd name="connsiteY0" fmla="*/ 0 h 567732"/>
              <a:gd name="connsiteX1" fmla="*/ 0 w 170822"/>
              <a:gd name="connsiteY1" fmla="*/ 567732 h 567732"/>
              <a:gd name="connsiteX2" fmla="*/ 0 w 170822"/>
              <a:gd name="connsiteY2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2" h="567732">
                <a:moveTo>
                  <a:pt x="170822" y="0"/>
                </a:moveTo>
                <a:lnTo>
                  <a:pt x="0" y="567732"/>
                </a:lnTo>
                <a:lnTo>
                  <a:pt x="0" y="5677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33800" y="1581151"/>
            <a:ext cx="471435" cy="498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Entry A Guest arrival</a:t>
            </a:r>
          </a:p>
        </p:txBody>
      </p:sp>
      <p:sp>
        <p:nvSpPr>
          <p:cNvPr id="9" name="Freeform 8"/>
          <p:cNvSpPr/>
          <p:nvPr/>
        </p:nvSpPr>
        <p:spPr>
          <a:xfrm>
            <a:off x="3529988" y="2080009"/>
            <a:ext cx="429063" cy="914400"/>
          </a:xfrm>
          <a:custGeom>
            <a:avLst/>
            <a:gdLst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413 w 415413"/>
              <a:gd name="connsiteY0" fmla="*/ 0 h 914400"/>
              <a:gd name="connsiteX1" fmla="*/ 294832 w 415413"/>
              <a:gd name="connsiteY1" fmla="*/ 673239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29063 w 429063"/>
              <a:gd name="connsiteY0" fmla="*/ 0 h 914400"/>
              <a:gd name="connsiteX1" fmla="*/ 338627 w 429063"/>
              <a:gd name="connsiteY1" fmla="*/ 572755 h 914400"/>
              <a:gd name="connsiteX2" fmla="*/ 157756 w 429063"/>
              <a:gd name="connsiteY2" fmla="*/ 663190 h 914400"/>
              <a:gd name="connsiteX3" fmla="*/ 52249 w 429063"/>
              <a:gd name="connsiteY3" fmla="*/ 678264 h 914400"/>
              <a:gd name="connsiteX4" fmla="*/ 27128 w 429063"/>
              <a:gd name="connsiteY4" fmla="*/ 849086 h 914400"/>
              <a:gd name="connsiteX5" fmla="*/ 253216 w 429063"/>
              <a:gd name="connsiteY5" fmla="*/ 914400 h 914400"/>
              <a:gd name="connsiteX6" fmla="*/ 253216 w 429063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63" h="914400">
                <a:moveTo>
                  <a:pt x="429063" y="0"/>
                </a:moveTo>
                <a:cubicBezTo>
                  <a:pt x="390544" y="283447"/>
                  <a:pt x="353700" y="432078"/>
                  <a:pt x="338627" y="572755"/>
                </a:cubicBezTo>
                <a:cubicBezTo>
                  <a:pt x="323554" y="713432"/>
                  <a:pt x="205486" y="645605"/>
                  <a:pt x="157756" y="663190"/>
                </a:cubicBezTo>
                <a:cubicBezTo>
                  <a:pt x="110026" y="680775"/>
                  <a:pt x="124262" y="647281"/>
                  <a:pt x="52249" y="678264"/>
                </a:cubicBezTo>
                <a:cubicBezTo>
                  <a:pt x="-19764" y="709247"/>
                  <a:pt x="-6367" y="809730"/>
                  <a:pt x="27128" y="849086"/>
                </a:cubicBezTo>
                <a:cubicBezTo>
                  <a:pt x="60622" y="888442"/>
                  <a:pt x="253216" y="914400"/>
                  <a:pt x="253216" y="914400"/>
                </a:cubicBezTo>
                <a:lnTo>
                  <a:pt x="253216" y="9144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9" y="2264109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601104" y="2866810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4029389" y="3084844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3712632" y="2255416"/>
            <a:ext cx="407192" cy="390740"/>
          </a:xfrm>
          <a:prstGeom prst="noSmoking">
            <a:avLst>
              <a:gd name="adj" fmla="val 123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75090" y="2024743"/>
            <a:ext cx="406958" cy="175846"/>
          </a:xfrm>
          <a:custGeom>
            <a:avLst/>
            <a:gdLst>
              <a:gd name="connsiteX0" fmla="*/ 0 w 406958"/>
              <a:gd name="connsiteY0" fmla="*/ 0 h 175846"/>
              <a:gd name="connsiteX1" fmla="*/ 406958 w 406958"/>
              <a:gd name="connsiteY1" fmla="*/ 175846 h 175846"/>
              <a:gd name="connsiteX2" fmla="*/ 406958 w 406958"/>
              <a:gd name="connsiteY2" fmla="*/ 175846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175846">
                <a:moveTo>
                  <a:pt x="0" y="0"/>
                </a:moveTo>
                <a:lnTo>
                  <a:pt x="406958" y="175846"/>
                </a:lnTo>
                <a:lnTo>
                  <a:pt x="406958" y="17584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019341" y="2286000"/>
            <a:ext cx="786192" cy="907609"/>
          </a:xfrm>
          <a:custGeom>
            <a:avLst/>
            <a:gdLst>
              <a:gd name="connsiteX0" fmla="*/ 653143 w 786192"/>
              <a:gd name="connsiteY0" fmla="*/ 0 h 907609"/>
              <a:gd name="connsiteX1" fmla="*/ 592852 w 786192"/>
              <a:gd name="connsiteY1" fmla="*/ 120580 h 907609"/>
              <a:gd name="connsiteX2" fmla="*/ 773723 w 786192"/>
              <a:gd name="connsiteY2" fmla="*/ 211015 h 907609"/>
              <a:gd name="connsiteX3" fmla="*/ 743578 w 786192"/>
              <a:gd name="connsiteY3" fmla="*/ 256233 h 907609"/>
              <a:gd name="connsiteX4" fmla="*/ 527538 w 786192"/>
              <a:gd name="connsiteY4" fmla="*/ 401934 h 907609"/>
              <a:gd name="connsiteX5" fmla="*/ 417006 w 786192"/>
              <a:gd name="connsiteY5" fmla="*/ 567732 h 907609"/>
              <a:gd name="connsiteX6" fmla="*/ 281354 w 786192"/>
              <a:gd name="connsiteY6" fmla="*/ 894303 h 907609"/>
              <a:gd name="connsiteX7" fmla="*/ 0 w 786192"/>
              <a:gd name="connsiteY7" fmla="*/ 849086 h 907609"/>
              <a:gd name="connsiteX8" fmla="*/ 0 w 786192"/>
              <a:gd name="connsiteY8" fmla="*/ 849086 h 907609"/>
              <a:gd name="connsiteX9" fmla="*/ 0 w 786192"/>
              <a:gd name="connsiteY9" fmla="*/ 849086 h 9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192" h="907609">
                <a:moveTo>
                  <a:pt x="653143" y="0"/>
                </a:moveTo>
                <a:cubicBezTo>
                  <a:pt x="612949" y="42705"/>
                  <a:pt x="572755" y="85411"/>
                  <a:pt x="592852" y="120580"/>
                </a:cubicBezTo>
                <a:cubicBezTo>
                  <a:pt x="612949" y="155749"/>
                  <a:pt x="748602" y="188406"/>
                  <a:pt x="773723" y="211015"/>
                </a:cubicBezTo>
                <a:cubicBezTo>
                  <a:pt x="798844" y="233624"/>
                  <a:pt x="784609" y="224413"/>
                  <a:pt x="743578" y="256233"/>
                </a:cubicBezTo>
                <a:cubicBezTo>
                  <a:pt x="702547" y="288053"/>
                  <a:pt x="581967" y="350018"/>
                  <a:pt x="527538" y="401934"/>
                </a:cubicBezTo>
                <a:cubicBezTo>
                  <a:pt x="473109" y="453851"/>
                  <a:pt x="458037" y="485671"/>
                  <a:pt x="417006" y="567732"/>
                </a:cubicBezTo>
                <a:cubicBezTo>
                  <a:pt x="375975" y="649793"/>
                  <a:pt x="350855" y="847411"/>
                  <a:pt x="281354" y="894303"/>
                </a:cubicBezTo>
                <a:cubicBezTo>
                  <a:pt x="211853" y="941195"/>
                  <a:pt x="0" y="849086"/>
                  <a:pt x="0" y="849086"/>
                </a:cubicBezTo>
                <a:lnTo>
                  <a:pt x="0" y="849086"/>
                </a:lnTo>
                <a:lnTo>
                  <a:pt x="0" y="8490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339560" y="2200589"/>
            <a:ext cx="145754" cy="590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451254" y="2495686"/>
            <a:ext cx="164941" cy="1659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76800" y="3442640"/>
            <a:ext cx="160614" cy="8702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 rot="585596">
            <a:off x="3524083" y="3230782"/>
            <a:ext cx="485652" cy="33262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B/C</a:t>
            </a:r>
          </a:p>
        </p:txBody>
      </p:sp>
    </p:spTree>
    <p:extLst>
      <p:ext uri="{BB962C8B-B14F-4D97-AF65-F5344CB8AC3E}">
        <p14:creationId xmlns:p14="http://schemas.microsoft.com/office/powerpoint/2010/main" val="337447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41694" y="0"/>
            <a:ext cx="3648578" cy="2647950"/>
            <a:chOff x="5541694" y="0"/>
            <a:chExt cx="3648578" cy="2647950"/>
          </a:xfrm>
        </p:grpSpPr>
        <p:pic>
          <p:nvPicPr>
            <p:cNvPr id="43" name="Picture 2" descr="C:\Users\BKBergerhuis\Desktop\Stadium Diagrams\Main Concour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830" y="0"/>
              <a:ext cx="3454170" cy="2647950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41694" y="85969"/>
              <a:ext cx="858753" cy="22932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b="1" dirty="0"/>
                <a:t>MAIN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89830" y="248013"/>
              <a:ext cx="858753" cy="22932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b="1" dirty="0"/>
                <a:t>CONCOURSE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70984" y="0"/>
              <a:ext cx="3419288" cy="264795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74425" y="76200"/>
              <a:ext cx="2133600" cy="11715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Alternative Tour Routes (Scenario 1)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Group 23"/>
          <p:cNvGrpSpPr/>
          <p:nvPr/>
        </p:nvGrpSpPr>
        <p:grpSpPr>
          <a:xfrm>
            <a:off x="0" y="895350"/>
            <a:ext cx="7086600" cy="4248149"/>
            <a:chOff x="280737" y="1504951"/>
            <a:chExt cx="6146087" cy="3219450"/>
          </a:xfrm>
        </p:grpSpPr>
        <p:pic>
          <p:nvPicPr>
            <p:cNvPr id="2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/>
          </p:blipFill>
          <p:spPr bwMode="auto">
            <a:xfrm>
              <a:off x="381000" y="1504951"/>
              <a:ext cx="6045824" cy="3219450"/>
            </a:xfrm>
            <a:prstGeom prst="rect">
              <a:avLst/>
            </a:prstGeom>
            <a:ln w="76200">
              <a:solidFill>
                <a:srgbClr val="C00000"/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20335961">
              <a:off x="4751057" y="3764683"/>
              <a:ext cx="1644505" cy="332966"/>
            </a:xfrm>
            <a:prstGeom prst="rect">
              <a:avLst/>
            </a:prstGeom>
            <a:solidFill>
              <a:srgbClr val="FDEADA">
                <a:alpha val="6980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0737" y="1588168"/>
              <a:ext cx="3697705" cy="1572127"/>
            </a:xfrm>
            <a:custGeom>
              <a:avLst/>
              <a:gdLst>
                <a:gd name="connsiteX0" fmla="*/ 332874 w 3697705"/>
                <a:gd name="connsiteY0" fmla="*/ 348916 h 1572127"/>
                <a:gd name="connsiteX1" fmla="*/ 1130968 w 3697705"/>
                <a:gd name="connsiteY1" fmla="*/ 128337 h 1572127"/>
                <a:gd name="connsiteX2" fmla="*/ 1110916 w 3697705"/>
                <a:gd name="connsiteY2" fmla="*/ 52137 h 1572127"/>
                <a:gd name="connsiteX3" fmla="*/ 1495926 w 3697705"/>
                <a:gd name="connsiteY3" fmla="*/ 20053 h 1572127"/>
                <a:gd name="connsiteX4" fmla="*/ 1692442 w 3697705"/>
                <a:gd name="connsiteY4" fmla="*/ 4011 h 1572127"/>
                <a:gd name="connsiteX5" fmla="*/ 2053389 w 3697705"/>
                <a:gd name="connsiteY5" fmla="*/ 0 h 1572127"/>
                <a:gd name="connsiteX6" fmla="*/ 2133600 w 3697705"/>
                <a:gd name="connsiteY6" fmla="*/ 68179 h 1572127"/>
                <a:gd name="connsiteX7" fmla="*/ 2550695 w 3697705"/>
                <a:gd name="connsiteY7" fmla="*/ 100264 h 1572127"/>
                <a:gd name="connsiteX8" fmla="*/ 2538663 w 3697705"/>
                <a:gd name="connsiteY8" fmla="*/ 160421 h 1572127"/>
                <a:gd name="connsiteX9" fmla="*/ 3220452 w 3697705"/>
                <a:gd name="connsiteY9" fmla="*/ 316832 h 1572127"/>
                <a:gd name="connsiteX10" fmla="*/ 3284621 w 3697705"/>
                <a:gd name="connsiteY10" fmla="*/ 597569 h 1572127"/>
                <a:gd name="connsiteX11" fmla="*/ 3697705 w 3697705"/>
                <a:gd name="connsiteY11" fmla="*/ 685800 h 1572127"/>
                <a:gd name="connsiteX12" fmla="*/ 3497179 w 3697705"/>
                <a:gd name="connsiteY12" fmla="*/ 1415716 h 1572127"/>
                <a:gd name="connsiteX13" fmla="*/ 3148263 w 3697705"/>
                <a:gd name="connsiteY13" fmla="*/ 1355558 h 1572127"/>
                <a:gd name="connsiteX14" fmla="*/ 3124200 w 3697705"/>
                <a:gd name="connsiteY14" fmla="*/ 1572127 h 1572127"/>
                <a:gd name="connsiteX15" fmla="*/ 2346158 w 3697705"/>
                <a:gd name="connsiteY15" fmla="*/ 1487906 h 1572127"/>
                <a:gd name="connsiteX16" fmla="*/ 1941095 w 3697705"/>
                <a:gd name="connsiteY16" fmla="*/ 1471864 h 1572127"/>
                <a:gd name="connsiteX17" fmla="*/ 806116 w 3697705"/>
                <a:gd name="connsiteY17" fmla="*/ 1540043 h 1572127"/>
                <a:gd name="connsiteX18" fmla="*/ 493295 w 3697705"/>
                <a:gd name="connsiteY18" fmla="*/ 1564106 h 1572127"/>
                <a:gd name="connsiteX19" fmla="*/ 445168 w 3697705"/>
                <a:gd name="connsiteY19" fmla="*/ 1343527 h 1572127"/>
                <a:gd name="connsiteX20" fmla="*/ 80210 w 3697705"/>
                <a:gd name="connsiteY20" fmla="*/ 1423737 h 1572127"/>
                <a:gd name="connsiteX21" fmla="*/ 0 w 3697705"/>
                <a:gd name="connsiteY21" fmla="*/ 597569 h 1572127"/>
                <a:gd name="connsiteX22" fmla="*/ 320842 w 3697705"/>
                <a:gd name="connsiteY22" fmla="*/ 549443 h 1572127"/>
                <a:gd name="connsiteX23" fmla="*/ 332874 w 3697705"/>
                <a:gd name="connsiteY23" fmla="*/ 348916 h 157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7705" h="1572127">
                  <a:moveTo>
                    <a:pt x="332874" y="348916"/>
                  </a:moveTo>
                  <a:lnTo>
                    <a:pt x="1130968" y="128337"/>
                  </a:lnTo>
                  <a:lnTo>
                    <a:pt x="1110916" y="52137"/>
                  </a:lnTo>
                  <a:lnTo>
                    <a:pt x="1495926" y="20053"/>
                  </a:lnTo>
                  <a:lnTo>
                    <a:pt x="1692442" y="4011"/>
                  </a:lnTo>
                  <a:lnTo>
                    <a:pt x="2053389" y="0"/>
                  </a:lnTo>
                  <a:lnTo>
                    <a:pt x="2133600" y="68179"/>
                  </a:lnTo>
                  <a:lnTo>
                    <a:pt x="2550695" y="100264"/>
                  </a:lnTo>
                  <a:lnTo>
                    <a:pt x="2538663" y="160421"/>
                  </a:lnTo>
                  <a:lnTo>
                    <a:pt x="3220452" y="316832"/>
                  </a:lnTo>
                  <a:lnTo>
                    <a:pt x="3284621" y="597569"/>
                  </a:lnTo>
                  <a:lnTo>
                    <a:pt x="3697705" y="685800"/>
                  </a:lnTo>
                  <a:lnTo>
                    <a:pt x="3497179" y="1415716"/>
                  </a:lnTo>
                  <a:lnTo>
                    <a:pt x="3148263" y="1355558"/>
                  </a:lnTo>
                  <a:lnTo>
                    <a:pt x="3124200" y="1572127"/>
                  </a:lnTo>
                  <a:lnTo>
                    <a:pt x="2346158" y="1487906"/>
                  </a:lnTo>
                  <a:lnTo>
                    <a:pt x="1941095" y="1471864"/>
                  </a:lnTo>
                  <a:lnTo>
                    <a:pt x="806116" y="1540043"/>
                  </a:lnTo>
                  <a:lnTo>
                    <a:pt x="493295" y="1564106"/>
                  </a:lnTo>
                  <a:lnTo>
                    <a:pt x="445168" y="1343527"/>
                  </a:lnTo>
                  <a:lnTo>
                    <a:pt x="80210" y="1423737"/>
                  </a:lnTo>
                  <a:lnTo>
                    <a:pt x="0" y="597569"/>
                  </a:lnTo>
                  <a:lnTo>
                    <a:pt x="320842" y="549443"/>
                  </a:lnTo>
                  <a:lnTo>
                    <a:pt x="332874" y="3489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69804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2197927"/>
              <a:ext cx="1143000" cy="489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RYANS </a:t>
              </a:r>
            </a:p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CLUB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85351" y="2941468"/>
              <a:ext cx="399496" cy="390617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C000">
                <a:alpha val="3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0138" y="2983870"/>
              <a:ext cx="469921" cy="2616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NW</a:t>
              </a:r>
            </a:p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5283200" y="4224867"/>
            <a:ext cx="1176867" cy="914400"/>
          </a:xfrm>
          <a:custGeom>
            <a:avLst/>
            <a:gdLst>
              <a:gd name="connsiteX0" fmla="*/ 1143000 w 1176867"/>
              <a:gd name="connsiteY0" fmla="*/ 0 h 914400"/>
              <a:gd name="connsiteX1" fmla="*/ 0 w 1176867"/>
              <a:gd name="connsiteY1" fmla="*/ 448733 h 914400"/>
              <a:gd name="connsiteX2" fmla="*/ 0 w 1176867"/>
              <a:gd name="connsiteY2" fmla="*/ 914400 h 914400"/>
              <a:gd name="connsiteX3" fmla="*/ 1176867 w 1176867"/>
              <a:gd name="connsiteY3" fmla="*/ 897466 h 914400"/>
              <a:gd name="connsiteX4" fmla="*/ 1143000 w 117686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867" h="914400">
                <a:moveTo>
                  <a:pt x="1143000" y="0"/>
                </a:moveTo>
                <a:lnTo>
                  <a:pt x="0" y="448733"/>
                </a:lnTo>
                <a:lnTo>
                  <a:pt x="0" y="914400"/>
                </a:lnTo>
                <a:lnTo>
                  <a:pt x="1176867" y="897466"/>
                </a:lnTo>
                <a:cubicBezTo>
                  <a:pt x="1174045" y="606777"/>
                  <a:pt x="1171222" y="316089"/>
                  <a:pt x="1143000" y="0"/>
                </a:cubicBezTo>
                <a:close/>
              </a:path>
            </a:pathLst>
          </a:custGeom>
          <a:solidFill>
            <a:srgbClr val="FDEADA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00717" y="4656482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</a:t>
            </a:r>
          </a:p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CONCOURSE</a:t>
            </a:r>
          </a:p>
        </p:txBody>
      </p:sp>
      <p:sp>
        <p:nvSpPr>
          <p:cNvPr id="29" name="TextBox 28"/>
          <p:cNvSpPr txBox="1"/>
          <p:nvPr/>
        </p:nvSpPr>
        <p:spPr>
          <a:xfrm rot="20398826">
            <a:off x="5813703" y="3947090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1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side of) </a:t>
            </a:r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CONCOURSE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2203319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2" y="2669620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9" y="2118787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77" y="2542939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034413" y="1190730"/>
            <a:ext cx="170822" cy="567732"/>
          </a:xfrm>
          <a:custGeom>
            <a:avLst/>
            <a:gdLst>
              <a:gd name="connsiteX0" fmla="*/ 170822 w 170822"/>
              <a:gd name="connsiteY0" fmla="*/ 0 h 567732"/>
              <a:gd name="connsiteX1" fmla="*/ 0 w 170822"/>
              <a:gd name="connsiteY1" fmla="*/ 567732 h 567732"/>
              <a:gd name="connsiteX2" fmla="*/ 0 w 170822"/>
              <a:gd name="connsiteY2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2" h="567732">
                <a:moveTo>
                  <a:pt x="170822" y="0"/>
                </a:moveTo>
                <a:lnTo>
                  <a:pt x="0" y="567732"/>
                </a:lnTo>
                <a:lnTo>
                  <a:pt x="0" y="5677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33800" y="1581151"/>
            <a:ext cx="471435" cy="498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Entry A Guest arrival</a:t>
            </a:r>
          </a:p>
        </p:txBody>
      </p:sp>
      <p:sp>
        <p:nvSpPr>
          <p:cNvPr id="9" name="Freeform 8"/>
          <p:cNvSpPr/>
          <p:nvPr/>
        </p:nvSpPr>
        <p:spPr>
          <a:xfrm>
            <a:off x="3529988" y="2080009"/>
            <a:ext cx="429063" cy="914400"/>
          </a:xfrm>
          <a:custGeom>
            <a:avLst/>
            <a:gdLst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413 w 415413"/>
              <a:gd name="connsiteY0" fmla="*/ 0 h 914400"/>
              <a:gd name="connsiteX1" fmla="*/ 294832 w 415413"/>
              <a:gd name="connsiteY1" fmla="*/ 673239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29063 w 429063"/>
              <a:gd name="connsiteY0" fmla="*/ 0 h 914400"/>
              <a:gd name="connsiteX1" fmla="*/ 338627 w 429063"/>
              <a:gd name="connsiteY1" fmla="*/ 572755 h 914400"/>
              <a:gd name="connsiteX2" fmla="*/ 157756 w 429063"/>
              <a:gd name="connsiteY2" fmla="*/ 663190 h 914400"/>
              <a:gd name="connsiteX3" fmla="*/ 52249 w 429063"/>
              <a:gd name="connsiteY3" fmla="*/ 678264 h 914400"/>
              <a:gd name="connsiteX4" fmla="*/ 27128 w 429063"/>
              <a:gd name="connsiteY4" fmla="*/ 849086 h 914400"/>
              <a:gd name="connsiteX5" fmla="*/ 253216 w 429063"/>
              <a:gd name="connsiteY5" fmla="*/ 914400 h 914400"/>
              <a:gd name="connsiteX6" fmla="*/ 253216 w 429063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63" h="914400">
                <a:moveTo>
                  <a:pt x="429063" y="0"/>
                </a:moveTo>
                <a:cubicBezTo>
                  <a:pt x="390544" y="283447"/>
                  <a:pt x="353700" y="432078"/>
                  <a:pt x="338627" y="572755"/>
                </a:cubicBezTo>
                <a:cubicBezTo>
                  <a:pt x="323554" y="713432"/>
                  <a:pt x="205486" y="645605"/>
                  <a:pt x="157756" y="663190"/>
                </a:cubicBezTo>
                <a:cubicBezTo>
                  <a:pt x="110026" y="680775"/>
                  <a:pt x="124262" y="647281"/>
                  <a:pt x="52249" y="678264"/>
                </a:cubicBezTo>
                <a:cubicBezTo>
                  <a:pt x="-19764" y="709247"/>
                  <a:pt x="-6367" y="809730"/>
                  <a:pt x="27128" y="849086"/>
                </a:cubicBezTo>
                <a:cubicBezTo>
                  <a:pt x="60622" y="888442"/>
                  <a:pt x="253216" y="914400"/>
                  <a:pt x="253216" y="914400"/>
                </a:cubicBezTo>
                <a:lnTo>
                  <a:pt x="253216" y="9144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9" y="2264109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601104" y="2866810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4029389" y="3084844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3712632" y="2255416"/>
            <a:ext cx="407192" cy="390740"/>
          </a:xfrm>
          <a:prstGeom prst="noSmoking">
            <a:avLst>
              <a:gd name="adj" fmla="val 123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75090" y="2024743"/>
            <a:ext cx="406958" cy="175846"/>
          </a:xfrm>
          <a:custGeom>
            <a:avLst/>
            <a:gdLst>
              <a:gd name="connsiteX0" fmla="*/ 0 w 406958"/>
              <a:gd name="connsiteY0" fmla="*/ 0 h 175846"/>
              <a:gd name="connsiteX1" fmla="*/ 406958 w 406958"/>
              <a:gd name="connsiteY1" fmla="*/ 175846 h 175846"/>
              <a:gd name="connsiteX2" fmla="*/ 406958 w 406958"/>
              <a:gd name="connsiteY2" fmla="*/ 175846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175846">
                <a:moveTo>
                  <a:pt x="0" y="0"/>
                </a:moveTo>
                <a:lnTo>
                  <a:pt x="406958" y="175846"/>
                </a:lnTo>
                <a:lnTo>
                  <a:pt x="406958" y="17584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019341" y="2286000"/>
            <a:ext cx="786192" cy="907609"/>
          </a:xfrm>
          <a:custGeom>
            <a:avLst/>
            <a:gdLst>
              <a:gd name="connsiteX0" fmla="*/ 653143 w 786192"/>
              <a:gd name="connsiteY0" fmla="*/ 0 h 907609"/>
              <a:gd name="connsiteX1" fmla="*/ 592852 w 786192"/>
              <a:gd name="connsiteY1" fmla="*/ 120580 h 907609"/>
              <a:gd name="connsiteX2" fmla="*/ 773723 w 786192"/>
              <a:gd name="connsiteY2" fmla="*/ 211015 h 907609"/>
              <a:gd name="connsiteX3" fmla="*/ 743578 w 786192"/>
              <a:gd name="connsiteY3" fmla="*/ 256233 h 907609"/>
              <a:gd name="connsiteX4" fmla="*/ 527538 w 786192"/>
              <a:gd name="connsiteY4" fmla="*/ 401934 h 907609"/>
              <a:gd name="connsiteX5" fmla="*/ 417006 w 786192"/>
              <a:gd name="connsiteY5" fmla="*/ 567732 h 907609"/>
              <a:gd name="connsiteX6" fmla="*/ 281354 w 786192"/>
              <a:gd name="connsiteY6" fmla="*/ 894303 h 907609"/>
              <a:gd name="connsiteX7" fmla="*/ 0 w 786192"/>
              <a:gd name="connsiteY7" fmla="*/ 849086 h 907609"/>
              <a:gd name="connsiteX8" fmla="*/ 0 w 786192"/>
              <a:gd name="connsiteY8" fmla="*/ 849086 h 907609"/>
              <a:gd name="connsiteX9" fmla="*/ 0 w 786192"/>
              <a:gd name="connsiteY9" fmla="*/ 849086 h 9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192" h="907609">
                <a:moveTo>
                  <a:pt x="653143" y="0"/>
                </a:moveTo>
                <a:cubicBezTo>
                  <a:pt x="612949" y="42705"/>
                  <a:pt x="572755" y="85411"/>
                  <a:pt x="592852" y="120580"/>
                </a:cubicBezTo>
                <a:cubicBezTo>
                  <a:pt x="612949" y="155749"/>
                  <a:pt x="748602" y="188406"/>
                  <a:pt x="773723" y="211015"/>
                </a:cubicBezTo>
                <a:cubicBezTo>
                  <a:pt x="798844" y="233624"/>
                  <a:pt x="784609" y="224413"/>
                  <a:pt x="743578" y="256233"/>
                </a:cubicBezTo>
                <a:cubicBezTo>
                  <a:pt x="702547" y="288053"/>
                  <a:pt x="581967" y="350018"/>
                  <a:pt x="527538" y="401934"/>
                </a:cubicBezTo>
                <a:cubicBezTo>
                  <a:pt x="473109" y="453851"/>
                  <a:pt x="458037" y="485671"/>
                  <a:pt x="417006" y="567732"/>
                </a:cubicBezTo>
                <a:cubicBezTo>
                  <a:pt x="375975" y="649793"/>
                  <a:pt x="350855" y="847411"/>
                  <a:pt x="281354" y="894303"/>
                </a:cubicBezTo>
                <a:cubicBezTo>
                  <a:pt x="211853" y="941195"/>
                  <a:pt x="0" y="849086"/>
                  <a:pt x="0" y="849086"/>
                </a:cubicBezTo>
                <a:lnTo>
                  <a:pt x="0" y="849086"/>
                </a:lnTo>
                <a:lnTo>
                  <a:pt x="0" y="8490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813160" y="2507064"/>
            <a:ext cx="673791" cy="1527349"/>
          </a:xfrm>
          <a:custGeom>
            <a:avLst/>
            <a:gdLst>
              <a:gd name="connsiteX0" fmla="*/ 0 w 673791"/>
              <a:gd name="connsiteY0" fmla="*/ 0 h 1527349"/>
              <a:gd name="connsiteX1" fmla="*/ 205992 w 673791"/>
              <a:gd name="connsiteY1" fmla="*/ 231112 h 1527349"/>
              <a:gd name="connsiteX2" fmla="*/ 341644 w 673791"/>
              <a:gd name="connsiteY2" fmla="*/ 522514 h 1527349"/>
              <a:gd name="connsiteX3" fmla="*/ 643095 w 673791"/>
              <a:gd name="connsiteY3" fmla="*/ 1024932 h 1527349"/>
              <a:gd name="connsiteX4" fmla="*/ 648119 w 673791"/>
              <a:gd name="connsiteY4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91" h="1527349">
                <a:moveTo>
                  <a:pt x="0" y="0"/>
                </a:moveTo>
                <a:cubicBezTo>
                  <a:pt x="74525" y="72013"/>
                  <a:pt x="149051" y="144026"/>
                  <a:pt x="205992" y="231112"/>
                </a:cubicBezTo>
                <a:cubicBezTo>
                  <a:pt x="262933" y="318198"/>
                  <a:pt x="268794" y="390211"/>
                  <a:pt x="341644" y="522514"/>
                </a:cubicBezTo>
                <a:cubicBezTo>
                  <a:pt x="414494" y="654817"/>
                  <a:pt x="592016" y="857460"/>
                  <a:pt x="643095" y="1024932"/>
                </a:cubicBezTo>
                <a:cubicBezTo>
                  <a:pt x="694174" y="1192404"/>
                  <a:pt x="671146" y="1359876"/>
                  <a:pt x="648119" y="152734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339560" y="2200589"/>
            <a:ext cx="145754" cy="590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57107" y="2881549"/>
            <a:ext cx="192948" cy="3345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76800" y="3442640"/>
            <a:ext cx="160614" cy="8702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 rot="585596">
            <a:off x="3524083" y="3230782"/>
            <a:ext cx="485652" cy="33262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B/C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7B80E-DF95-E88C-C1E3-674AF477C9D2}"/>
              </a:ext>
            </a:extLst>
          </p:cNvPr>
          <p:cNvSpPr txBox="1"/>
          <p:nvPr/>
        </p:nvSpPr>
        <p:spPr>
          <a:xfrm>
            <a:off x="5150054" y="1190730"/>
            <a:ext cx="177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Reality bypass NE-gap</a:t>
            </a:r>
          </a:p>
        </p:txBody>
      </p:sp>
    </p:spTree>
    <p:extLst>
      <p:ext uri="{BB962C8B-B14F-4D97-AF65-F5344CB8AC3E}">
        <p14:creationId xmlns:p14="http://schemas.microsoft.com/office/powerpoint/2010/main" val="265502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6306" b="4934"/>
          <a:stretch/>
        </p:blipFill>
        <p:spPr bwMode="auto">
          <a:xfrm>
            <a:off x="281635" y="908012"/>
            <a:ext cx="4521824" cy="4089476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61091" y="882674"/>
            <a:ext cx="4542368" cy="411481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BKBergerhuis\Desktop\Stadium Diagrams\Main Concou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30" y="0"/>
            <a:ext cx="3454170" cy="26479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15000" y="13335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24712" y="0"/>
            <a:ext cx="3419288" cy="26479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03459" y="1247776"/>
            <a:ext cx="4104566" cy="383857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2400" y="76200"/>
            <a:ext cx="7162800" cy="99298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sp>
        <p:nvSpPr>
          <p:cNvPr id="19" name="Rounded Rectangle 18"/>
          <p:cNvSpPr/>
          <p:nvPr/>
        </p:nvSpPr>
        <p:spPr>
          <a:xfrm rot="585596">
            <a:off x="806251" y="2621458"/>
            <a:ext cx="352024" cy="1501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0" name="Rounded Rectangle 19"/>
          <p:cNvSpPr/>
          <p:nvPr/>
        </p:nvSpPr>
        <p:spPr>
          <a:xfrm rot="585596">
            <a:off x="1023194" y="2860131"/>
            <a:ext cx="126067" cy="2074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1" y="2006723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0" y="2437243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16" y="1922191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4" y="2346343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6" y="2067513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/>
          <p:nvPr/>
        </p:nvSpPr>
        <p:spPr>
          <a:xfrm>
            <a:off x="1270345" y="2888248"/>
            <a:ext cx="1682069" cy="2203283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16047" y="1828147"/>
            <a:ext cx="406958" cy="175846"/>
          </a:xfrm>
          <a:custGeom>
            <a:avLst/>
            <a:gdLst>
              <a:gd name="connsiteX0" fmla="*/ 0 w 406958"/>
              <a:gd name="connsiteY0" fmla="*/ 0 h 175846"/>
              <a:gd name="connsiteX1" fmla="*/ 406958 w 406958"/>
              <a:gd name="connsiteY1" fmla="*/ 175846 h 175846"/>
              <a:gd name="connsiteX2" fmla="*/ 406958 w 406958"/>
              <a:gd name="connsiteY2" fmla="*/ 175846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175846">
                <a:moveTo>
                  <a:pt x="0" y="0"/>
                </a:moveTo>
                <a:lnTo>
                  <a:pt x="406958" y="175846"/>
                </a:lnTo>
                <a:lnTo>
                  <a:pt x="406958" y="175846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60298" y="2089404"/>
            <a:ext cx="786192" cy="907609"/>
          </a:xfrm>
          <a:custGeom>
            <a:avLst/>
            <a:gdLst>
              <a:gd name="connsiteX0" fmla="*/ 653143 w 786192"/>
              <a:gd name="connsiteY0" fmla="*/ 0 h 907609"/>
              <a:gd name="connsiteX1" fmla="*/ 592852 w 786192"/>
              <a:gd name="connsiteY1" fmla="*/ 120580 h 907609"/>
              <a:gd name="connsiteX2" fmla="*/ 773723 w 786192"/>
              <a:gd name="connsiteY2" fmla="*/ 211015 h 907609"/>
              <a:gd name="connsiteX3" fmla="*/ 743578 w 786192"/>
              <a:gd name="connsiteY3" fmla="*/ 256233 h 907609"/>
              <a:gd name="connsiteX4" fmla="*/ 527538 w 786192"/>
              <a:gd name="connsiteY4" fmla="*/ 401934 h 907609"/>
              <a:gd name="connsiteX5" fmla="*/ 417006 w 786192"/>
              <a:gd name="connsiteY5" fmla="*/ 567732 h 907609"/>
              <a:gd name="connsiteX6" fmla="*/ 281354 w 786192"/>
              <a:gd name="connsiteY6" fmla="*/ 894303 h 907609"/>
              <a:gd name="connsiteX7" fmla="*/ 0 w 786192"/>
              <a:gd name="connsiteY7" fmla="*/ 849086 h 907609"/>
              <a:gd name="connsiteX8" fmla="*/ 0 w 786192"/>
              <a:gd name="connsiteY8" fmla="*/ 849086 h 907609"/>
              <a:gd name="connsiteX9" fmla="*/ 0 w 786192"/>
              <a:gd name="connsiteY9" fmla="*/ 849086 h 9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192" h="907609">
                <a:moveTo>
                  <a:pt x="653143" y="0"/>
                </a:moveTo>
                <a:cubicBezTo>
                  <a:pt x="612949" y="42705"/>
                  <a:pt x="572755" y="85411"/>
                  <a:pt x="592852" y="120580"/>
                </a:cubicBezTo>
                <a:cubicBezTo>
                  <a:pt x="612949" y="155749"/>
                  <a:pt x="748602" y="188406"/>
                  <a:pt x="773723" y="211015"/>
                </a:cubicBezTo>
                <a:cubicBezTo>
                  <a:pt x="798844" y="233624"/>
                  <a:pt x="784609" y="224413"/>
                  <a:pt x="743578" y="256233"/>
                </a:cubicBezTo>
                <a:cubicBezTo>
                  <a:pt x="702547" y="288053"/>
                  <a:pt x="581967" y="350018"/>
                  <a:pt x="527538" y="401934"/>
                </a:cubicBezTo>
                <a:cubicBezTo>
                  <a:pt x="473109" y="453851"/>
                  <a:pt x="458037" y="485671"/>
                  <a:pt x="417006" y="567732"/>
                </a:cubicBezTo>
                <a:cubicBezTo>
                  <a:pt x="375975" y="649793"/>
                  <a:pt x="350855" y="847411"/>
                  <a:pt x="281354" y="894303"/>
                </a:cubicBezTo>
                <a:cubicBezTo>
                  <a:pt x="211853" y="941195"/>
                  <a:pt x="0" y="849086"/>
                  <a:pt x="0" y="849086"/>
                </a:cubicBezTo>
                <a:lnTo>
                  <a:pt x="0" y="849086"/>
                </a:lnTo>
                <a:lnTo>
                  <a:pt x="0" y="849086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054116" y="2310467"/>
            <a:ext cx="1351997" cy="2609313"/>
          </a:xfrm>
          <a:custGeom>
            <a:avLst/>
            <a:gdLst>
              <a:gd name="connsiteX0" fmla="*/ 0 w 673791"/>
              <a:gd name="connsiteY0" fmla="*/ 0 h 1527349"/>
              <a:gd name="connsiteX1" fmla="*/ 205992 w 673791"/>
              <a:gd name="connsiteY1" fmla="*/ 231112 h 1527349"/>
              <a:gd name="connsiteX2" fmla="*/ 341644 w 673791"/>
              <a:gd name="connsiteY2" fmla="*/ 522514 h 1527349"/>
              <a:gd name="connsiteX3" fmla="*/ 643095 w 673791"/>
              <a:gd name="connsiteY3" fmla="*/ 1024932 h 1527349"/>
              <a:gd name="connsiteX4" fmla="*/ 648119 w 673791"/>
              <a:gd name="connsiteY4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91" h="1527349">
                <a:moveTo>
                  <a:pt x="0" y="0"/>
                </a:moveTo>
                <a:cubicBezTo>
                  <a:pt x="74525" y="72013"/>
                  <a:pt x="149051" y="144026"/>
                  <a:pt x="205992" y="231112"/>
                </a:cubicBezTo>
                <a:cubicBezTo>
                  <a:pt x="262933" y="318198"/>
                  <a:pt x="268794" y="390211"/>
                  <a:pt x="341644" y="522514"/>
                </a:cubicBezTo>
                <a:cubicBezTo>
                  <a:pt x="414494" y="654817"/>
                  <a:pt x="592016" y="857460"/>
                  <a:pt x="643095" y="1024932"/>
                </a:cubicBezTo>
                <a:cubicBezTo>
                  <a:pt x="694174" y="1192404"/>
                  <a:pt x="671146" y="1359876"/>
                  <a:pt x="648119" y="1527349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" descr="C:\Users\BKBergerhuis\Pictures\iCloud Photos\Shared\WORK STUFF\01bda4388d97c2ab5f25551d27d410520f446cc9a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" b="6681"/>
          <a:stretch/>
        </p:blipFill>
        <p:spPr bwMode="auto">
          <a:xfrm>
            <a:off x="3897534" y="3680942"/>
            <a:ext cx="2412639" cy="1238839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601648" y="1676400"/>
            <a:ext cx="524419" cy="1161102"/>
          </a:xfrm>
          <a:custGeom>
            <a:avLst/>
            <a:gdLst>
              <a:gd name="connsiteX0" fmla="*/ 524419 w 524419"/>
              <a:gd name="connsiteY0" fmla="*/ 0 h 1161102"/>
              <a:gd name="connsiteX1" fmla="*/ 388952 w 524419"/>
              <a:gd name="connsiteY1" fmla="*/ 846667 h 1161102"/>
              <a:gd name="connsiteX2" fmla="*/ 194219 w 524419"/>
              <a:gd name="connsiteY2" fmla="*/ 838200 h 1161102"/>
              <a:gd name="connsiteX3" fmla="*/ 75685 w 524419"/>
              <a:gd name="connsiteY3" fmla="*/ 889000 h 1161102"/>
              <a:gd name="connsiteX4" fmla="*/ 7952 w 524419"/>
              <a:gd name="connsiteY4" fmla="*/ 1134533 h 1161102"/>
              <a:gd name="connsiteX5" fmla="*/ 261952 w 524419"/>
              <a:gd name="connsiteY5" fmla="*/ 1143000 h 11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19" h="1161102">
                <a:moveTo>
                  <a:pt x="524419" y="0"/>
                </a:moveTo>
                <a:cubicBezTo>
                  <a:pt x="484202" y="353483"/>
                  <a:pt x="443985" y="706967"/>
                  <a:pt x="388952" y="846667"/>
                </a:cubicBezTo>
                <a:cubicBezTo>
                  <a:pt x="333919" y="986367"/>
                  <a:pt x="246430" y="831145"/>
                  <a:pt x="194219" y="838200"/>
                </a:cubicBezTo>
                <a:cubicBezTo>
                  <a:pt x="142008" y="845255"/>
                  <a:pt x="106729" y="839611"/>
                  <a:pt x="75685" y="889000"/>
                </a:cubicBezTo>
                <a:cubicBezTo>
                  <a:pt x="44641" y="938389"/>
                  <a:pt x="-23092" y="1092200"/>
                  <a:pt x="7952" y="1134533"/>
                </a:cubicBezTo>
                <a:cubicBezTo>
                  <a:pt x="38996" y="1176866"/>
                  <a:pt x="150474" y="1159933"/>
                  <a:pt x="261952" y="114300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585596">
            <a:off x="579873" y="2496588"/>
            <a:ext cx="138545" cy="2178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4724400" y="4284133"/>
            <a:ext cx="474349" cy="575734"/>
          </a:xfrm>
          <a:custGeom>
            <a:avLst/>
            <a:gdLst>
              <a:gd name="connsiteX0" fmla="*/ 0 w 474349"/>
              <a:gd name="connsiteY0" fmla="*/ 575734 h 575734"/>
              <a:gd name="connsiteX1" fmla="*/ 448733 w 474349"/>
              <a:gd name="connsiteY1" fmla="*/ 321734 h 575734"/>
              <a:gd name="connsiteX2" fmla="*/ 397933 w 474349"/>
              <a:gd name="connsiteY2" fmla="*/ 127000 h 575734"/>
              <a:gd name="connsiteX3" fmla="*/ 220133 w 474349"/>
              <a:gd name="connsiteY3" fmla="*/ 0 h 57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49" h="575734">
                <a:moveTo>
                  <a:pt x="0" y="575734"/>
                </a:moveTo>
                <a:cubicBezTo>
                  <a:pt x="191205" y="486128"/>
                  <a:pt x="382411" y="396523"/>
                  <a:pt x="448733" y="321734"/>
                </a:cubicBezTo>
                <a:cubicBezTo>
                  <a:pt x="515055" y="246945"/>
                  <a:pt x="436033" y="180622"/>
                  <a:pt x="397933" y="127000"/>
                </a:cubicBezTo>
                <a:cubicBezTo>
                  <a:pt x="359833" y="73378"/>
                  <a:pt x="289983" y="36689"/>
                  <a:pt x="220133" y="0"/>
                </a:cubicBezTo>
              </a:path>
            </a:pathLst>
          </a:custGeom>
          <a:noFill/>
          <a:ln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85126" y="3800269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199" y="76200"/>
            <a:ext cx="1592825" cy="11715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3029152" y="4300363"/>
            <a:ext cx="868382" cy="619418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995669" y="3680942"/>
            <a:ext cx="843790" cy="411165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ounded Rectangle 20"/>
          <p:cNvSpPr/>
          <p:nvPr/>
        </p:nvSpPr>
        <p:spPr>
          <a:xfrm rot="20716750">
            <a:off x="2878790" y="4080251"/>
            <a:ext cx="126067" cy="207499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8295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38150"/>
            <a:ext cx="9144000" cy="4705350"/>
            <a:chOff x="0" y="438150"/>
            <a:chExt cx="9144000" cy="4705350"/>
          </a:xfrm>
        </p:grpSpPr>
        <p:sp>
          <p:nvSpPr>
            <p:cNvPr id="3" name="Rectangle 2"/>
            <p:cNvSpPr/>
            <p:nvPr/>
          </p:nvSpPr>
          <p:spPr>
            <a:xfrm>
              <a:off x="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3" descr="C:\Users\BKBergerhuis\Pictures\iCloud Photos\Shared\WORK STUFF\01bda4388d97c2ab5f25551d27d410520f446cc9a6.jpg">
            <a:extLst>
              <a:ext uri="{FF2B5EF4-FFF2-40B4-BE49-F238E27FC236}">
                <a16:creationId xmlns:a16="http://schemas.microsoft.com/office/drawing/2014/main" id="{F9E54956-DD3B-FDD7-EA57-9AC1F0C51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" b="6681"/>
          <a:stretch/>
        </p:blipFill>
        <p:spPr bwMode="auto">
          <a:xfrm>
            <a:off x="30302" y="499238"/>
            <a:ext cx="5075097" cy="2605955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5" t="26650" r="18371" b="18862"/>
          <a:stretch/>
        </p:blipFill>
        <p:spPr bwMode="auto">
          <a:xfrm>
            <a:off x="5867398" y="116227"/>
            <a:ext cx="3246299" cy="5047046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674971">
            <a:off x="7310542" y="407244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GAP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416775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pic>
        <p:nvPicPr>
          <p:cNvPr id="2053" name="Picture 5" descr="C:\Users\BKBergerhuis\Pictures\iCloud Photos\Shared\WORK STUFF\015fec1d732d3b46565525b36d8b6f111d33b7fd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191558"/>
            <a:ext cx="329582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038141" y="1036991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27" name="Rounded Rectangle 26"/>
          <p:cNvSpPr/>
          <p:nvPr/>
        </p:nvSpPr>
        <p:spPr>
          <a:xfrm rot="20689883">
            <a:off x="8425615" y="4581393"/>
            <a:ext cx="302439" cy="540383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36" y="2676975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4814" y="310519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96664" y="3195300"/>
            <a:ext cx="332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PROS</a:t>
            </a:r>
          </a:p>
          <a:p>
            <a:pPr marL="285750" indent="-285750">
              <a:buFontTx/>
              <a:buChar char="-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037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Alternative Tour Routes (Scenario 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9830" y="0"/>
            <a:ext cx="3454170" cy="2647950"/>
            <a:chOff x="5689830" y="0"/>
            <a:chExt cx="3454170" cy="2647950"/>
          </a:xfrm>
        </p:grpSpPr>
        <p:grpSp>
          <p:nvGrpSpPr>
            <p:cNvPr id="4" name="Group 3"/>
            <p:cNvGrpSpPr/>
            <p:nvPr/>
          </p:nvGrpSpPr>
          <p:grpSpPr>
            <a:xfrm>
              <a:off x="5689830" y="0"/>
              <a:ext cx="3454170" cy="2647950"/>
              <a:chOff x="-17795" y="2495550"/>
              <a:chExt cx="3454170" cy="2647950"/>
            </a:xfrm>
          </p:grpSpPr>
          <p:pic>
            <p:nvPicPr>
              <p:cNvPr id="4098" name="Picture 2" descr="C:\Users\BKBergerhuis\Desktop\Stadium Diagrams\Main Concours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95" y="2495550"/>
                <a:ext cx="3454170" cy="264795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066800" y="2571750"/>
                <a:ext cx="2133600" cy="1171575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24712" y="0"/>
            <a:ext cx="3419288" cy="26479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ectangle 44"/>
          <p:cNvSpPr/>
          <p:nvPr/>
        </p:nvSpPr>
        <p:spPr>
          <a:xfrm>
            <a:off x="6728153" y="76200"/>
            <a:ext cx="2133600" cy="11715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895350"/>
            <a:ext cx="7086600" cy="4248149"/>
            <a:chOff x="280737" y="1504951"/>
            <a:chExt cx="6146087" cy="3219450"/>
          </a:xfrm>
        </p:grpSpPr>
        <p:pic>
          <p:nvPicPr>
            <p:cNvPr id="2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/>
          </p:blipFill>
          <p:spPr bwMode="auto">
            <a:xfrm>
              <a:off x="381000" y="1504951"/>
              <a:ext cx="6045824" cy="3219450"/>
            </a:xfrm>
            <a:prstGeom prst="rect">
              <a:avLst/>
            </a:prstGeom>
            <a:ln w="7620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20335961">
              <a:off x="4751057" y="3764683"/>
              <a:ext cx="1644505" cy="332966"/>
            </a:xfrm>
            <a:prstGeom prst="rect">
              <a:avLst/>
            </a:prstGeom>
            <a:solidFill>
              <a:srgbClr val="FDEADA">
                <a:alpha val="69804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0737" y="1588168"/>
              <a:ext cx="3697705" cy="1572127"/>
            </a:xfrm>
            <a:custGeom>
              <a:avLst/>
              <a:gdLst>
                <a:gd name="connsiteX0" fmla="*/ 332874 w 3697705"/>
                <a:gd name="connsiteY0" fmla="*/ 348916 h 1572127"/>
                <a:gd name="connsiteX1" fmla="*/ 1130968 w 3697705"/>
                <a:gd name="connsiteY1" fmla="*/ 128337 h 1572127"/>
                <a:gd name="connsiteX2" fmla="*/ 1110916 w 3697705"/>
                <a:gd name="connsiteY2" fmla="*/ 52137 h 1572127"/>
                <a:gd name="connsiteX3" fmla="*/ 1495926 w 3697705"/>
                <a:gd name="connsiteY3" fmla="*/ 20053 h 1572127"/>
                <a:gd name="connsiteX4" fmla="*/ 1692442 w 3697705"/>
                <a:gd name="connsiteY4" fmla="*/ 4011 h 1572127"/>
                <a:gd name="connsiteX5" fmla="*/ 2053389 w 3697705"/>
                <a:gd name="connsiteY5" fmla="*/ 0 h 1572127"/>
                <a:gd name="connsiteX6" fmla="*/ 2133600 w 3697705"/>
                <a:gd name="connsiteY6" fmla="*/ 68179 h 1572127"/>
                <a:gd name="connsiteX7" fmla="*/ 2550695 w 3697705"/>
                <a:gd name="connsiteY7" fmla="*/ 100264 h 1572127"/>
                <a:gd name="connsiteX8" fmla="*/ 2538663 w 3697705"/>
                <a:gd name="connsiteY8" fmla="*/ 160421 h 1572127"/>
                <a:gd name="connsiteX9" fmla="*/ 3220452 w 3697705"/>
                <a:gd name="connsiteY9" fmla="*/ 316832 h 1572127"/>
                <a:gd name="connsiteX10" fmla="*/ 3284621 w 3697705"/>
                <a:gd name="connsiteY10" fmla="*/ 597569 h 1572127"/>
                <a:gd name="connsiteX11" fmla="*/ 3697705 w 3697705"/>
                <a:gd name="connsiteY11" fmla="*/ 685800 h 1572127"/>
                <a:gd name="connsiteX12" fmla="*/ 3497179 w 3697705"/>
                <a:gd name="connsiteY12" fmla="*/ 1415716 h 1572127"/>
                <a:gd name="connsiteX13" fmla="*/ 3148263 w 3697705"/>
                <a:gd name="connsiteY13" fmla="*/ 1355558 h 1572127"/>
                <a:gd name="connsiteX14" fmla="*/ 3124200 w 3697705"/>
                <a:gd name="connsiteY14" fmla="*/ 1572127 h 1572127"/>
                <a:gd name="connsiteX15" fmla="*/ 2346158 w 3697705"/>
                <a:gd name="connsiteY15" fmla="*/ 1487906 h 1572127"/>
                <a:gd name="connsiteX16" fmla="*/ 1941095 w 3697705"/>
                <a:gd name="connsiteY16" fmla="*/ 1471864 h 1572127"/>
                <a:gd name="connsiteX17" fmla="*/ 806116 w 3697705"/>
                <a:gd name="connsiteY17" fmla="*/ 1540043 h 1572127"/>
                <a:gd name="connsiteX18" fmla="*/ 493295 w 3697705"/>
                <a:gd name="connsiteY18" fmla="*/ 1564106 h 1572127"/>
                <a:gd name="connsiteX19" fmla="*/ 445168 w 3697705"/>
                <a:gd name="connsiteY19" fmla="*/ 1343527 h 1572127"/>
                <a:gd name="connsiteX20" fmla="*/ 80210 w 3697705"/>
                <a:gd name="connsiteY20" fmla="*/ 1423737 h 1572127"/>
                <a:gd name="connsiteX21" fmla="*/ 0 w 3697705"/>
                <a:gd name="connsiteY21" fmla="*/ 597569 h 1572127"/>
                <a:gd name="connsiteX22" fmla="*/ 320842 w 3697705"/>
                <a:gd name="connsiteY22" fmla="*/ 549443 h 1572127"/>
                <a:gd name="connsiteX23" fmla="*/ 332874 w 3697705"/>
                <a:gd name="connsiteY23" fmla="*/ 348916 h 157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7705" h="1572127">
                  <a:moveTo>
                    <a:pt x="332874" y="348916"/>
                  </a:moveTo>
                  <a:lnTo>
                    <a:pt x="1130968" y="128337"/>
                  </a:lnTo>
                  <a:lnTo>
                    <a:pt x="1110916" y="52137"/>
                  </a:lnTo>
                  <a:lnTo>
                    <a:pt x="1495926" y="20053"/>
                  </a:lnTo>
                  <a:lnTo>
                    <a:pt x="1692442" y="4011"/>
                  </a:lnTo>
                  <a:lnTo>
                    <a:pt x="2053389" y="0"/>
                  </a:lnTo>
                  <a:lnTo>
                    <a:pt x="2133600" y="68179"/>
                  </a:lnTo>
                  <a:lnTo>
                    <a:pt x="2550695" y="100264"/>
                  </a:lnTo>
                  <a:lnTo>
                    <a:pt x="2538663" y="160421"/>
                  </a:lnTo>
                  <a:lnTo>
                    <a:pt x="3220452" y="316832"/>
                  </a:lnTo>
                  <a:lnTo>
                    <a:pt x="3284621" y="597569"/>
                  </a:lnTo>
                  <a:lnTo>
                    <a:pt x="3697705" y="685800"/>
                  </a:lnTo>
                  <a:lnTo>
                    <a:pt x="3497179" y="1415716"/>
                  </a:lnTo>
                  <a:lnTo>
                    <a:pt x="3148263" y="1355558"/>
                  </a:lnTo>
                  <a:lnTo>
                    <a:pt x="3124200" y="1572127"/>
                  </a:lnTo>
                  <a:lnTo>
                    <a:pt x="2346158" y="1487906"/>
                  </a:lnTo>
                  <a:lnTo>
                    <a:pt x="1941095" y="1471864"/>
                  </a:lnTo>
                  <a:lnTo>
                    <a:pt x="806116" y="1540043"/>
                  </a:lnTo>
                  <a:lnTo>
                    <a:pt x="493295" y="1564106"/>
                  </a:lnTo>
                  <a:lnTo>
                    <a:pt x="445168" y="1343527"/>
                  </a:lnTo>
                  <a:lnTo>
                    <a:pt x="80210" y="1423737"/>
                  </a:lnTo>
                  <a:lnTo>
                    <a:pt x="0" y="597569"/>
                  </a:lnTo>
                  <a:lnTo>
                    <a:pt x="320842" y="549443"/>
                  </a:lnTo>
                  <a:lnTo>
                    <a:pt x="332874" y="348916"/>
                  </a:lnTo>
                  <a:close/>
                </a:path>
              </a:pathLst>
            </a:custGeom>
            <a:solidFill>
              <a:srgbClr val="FDEADA">
                <a:alpha val="69804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2197927"/>
              <a:ext cx="1143000" cy="48982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RYANS </a:t>
              </a:r>
            </a:p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CLUB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85351" y="2941468"/>
              <a:ext cx="399496" cy="390617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C000">
                <a:alpha val="37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0138" y="2983870"/>
              <a:ext cx="469921" cy="2616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NW</a:t>
              </a:r>
            </a:p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5283200" y="4224867"/>
            <a:ext cx="1176867" cy="914400"/>
          </a:xfrm>
          <a:custGeom>
            <a:avLst/>
            <a:gdLst>
              <a:gd name="connsiteX0" fmla="*/ 1143000 w 1176867"/>
              <a:gd name="connsiteY0" fmla="*/ 0 h 914400"/>
              <a:gd name="connsiteX1" fmla="*/ 0 w 1176867"/>
              <a:gd name="connsiteY1" fmla="*/ 448733 h 914400"/>
              <a:gd name="connsiteX2" fmla="*/ 0 w 1176867"/>
              <a:gd name="connsiteY2" fmla="*/ 914400 h 914400"/>
              <a:gd name="connsiteX3" fmla="*/ 1176867 w 1176867"/>
              <a:gd name="connsiteY3" fmla="*/ 897466 h 914400"/>
              <a:gd name="connsiteX4" fmla="*/ 1143000 w 117686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867" h="914400">
                <a:moveTo>
                  <a:pt x="1143000" y="0"/>
                </a:moveTo>
                <a:lnTo>
                  <a:pt x="0" y="448733"/>
                </a:lnTo>
                <a:lnTo>
                  <a:pt x="0" y="914400"/>
                </a:lnTo>
                <a:lnTo>
                  <a:pt x="1176867" y="897466"/>
                </a:lnTo>
                <a:cubicBezTo>
                  <a:pt x="1174045" y="606777"/>
                  <a:pt x="1171222" y="316089"/>
                  <a:pt x="1143000" y="0"/>
                </a:cubicBezTo>
                <a:close/>
              </a:path>
            </a:pathLst>
          </a:custGeom>
          <a:solidFill>
            <a:srgbClr val="FDEADA">
              <a:alpha val="69804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00717" y="4656482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</a:t>
            </a:r>
          </a:p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CONCOURSE</a:t>
            </a:r>
          </a:p>
        </p:txBody>
      </p:sp>
      <p:sp>
        <p:nvSpPr>
          <p:cNvPr id="29" name="TextBox 28"/>
          <p:cNvSpPr txBox="1"/>
          <p:nvPr/>
        </p:nvSpPr>
        <p:spPr>
          <a:xfrm rot="20398826">
            <a:off x="5813703" y="3947090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1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side of) </a:t>
            </a:r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CONCOURSE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2203319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2" y="2669620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9" y="2118787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77" y="2542939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034413" y="1190730"/>
            <a:ext cx="170822" cy="567732"/>
          </a:xfrm>
          <a:custGeom>
            <a:avLst/>
            <a:gdLst>
              <a:gd name="connsiteX0" fmla="*/ 170822 w 170822"/>
              <a:gd name="connsiteY0" fmla="*/ 0 h 567732"/>
              <a:gd name="connsiteX1" fmla="*/ 0 w 170822"/>
              <a:gd name="connsiteY1" fmla="*/ 567732 h 567732"/>
              <a:gd name="connsiteX2" fmla="*/ 0 w 170822"/>
              <a:gd name="connsiteY2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2" h="567732">
                <a:moveTo>
                  <a:pt x="170822" y="0"/>
                </a:moveTo>
                <a:lnTo>
                  <a:pt x="0" y="567732"/>
                </a:lnTo>
                <a:lnTo>
                  <a:pt x="0" y="5677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33800" y="1581151"/>
            <a:ext cx="471435" cy="498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Entry A Guest arrival</a:t>
            </a:r>
          </a:p>
        </p:txBody>
      </p:sp>
      <p:sp>
        <p:nvSpPr>
          <p:cNvPr id="9" name="Freeform 8"/>
          <p:cNvSpPr/>
          <p:nvPr/>
        </p:nvSpPr>
        <p:spPr>
          <a:xfrm>
            <a:off x="3529988" y="2080009"/>
            <a:ext cx="429063" cy="914400"/>
          </a:xfrm>
          <a:custGeom>
            <a:avLst/>
            <a:gdLst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413 w 415413"/>
              <a:gd name="connsiteY0" fmla="*/ 0 h 914400"/>
              <a:gd name="connsiteX1" fmla="*/ 294832 w 415413"/>
              <a:gd name="connsiteY1" fmla="*/ 673239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29063 w 429063"/>
              <a:gd name="connsiteY0" fmla="*/ 0 h 914400"/>
              <a:gd name="connsiteX1" fmla="*/ 338627 w 429063"/>
              <a:gd name="connsiteY1" fmla="*/ 572755 h 914400"/>
              <a:gd name="connsiteX2" fmla="*/ 157756 w 429063"/>
              <a:gd name="connsiteY2" fmla="*/ 663190 h 914400"/>
              <a:gd name="connsiteX3" fmla="*/ 52249 w 429063"/>
              <a:gd name="connsiteY3" fmla="*/ 678264 h 914400"/>
              <a:gd name="connsiteX4" fmla="*/ 27128 w 429063"/>
              <a:gd name="connsiteY4" fmla="*/ 849086 h 914400"/>
              <a:gd name="connsiteX5" fmla="*/ 253216 w 429063"/>
              <a:gd name="connsiteY5" fmla="*/ 914400 h 914400"/>
              <a:gd name="connsiteX6" fmla="*/ 253216 w 429063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63" h="914400">
                <a:moveTo>
                  <a:pt x="429063" y="0"/>
                </a:moveTo>
                <a:cubicBezTo>
                  <a:pt x="390544" y="283447"/>
                  <a:pt x="353700" y="432078"/>
                  <a:pt x="338627" y="572755"/>
                </a:cubicBezTo>
                <a:cubicBezTo>
                  <a:pt x="323554" y="713432"/>
                  <a:pt x="205486" y="645605"/>
                  <a:pt x="157756" y="663190"/>
                </a:cubicBezTo>
                <a:cubicBezTo>
                  <a:pt x="110026" y="680775"/>
                  <a:pt x="124262" y="647281"/>
                  <a:pt x="52249" y="678264"/>
                </a:cubicBezTo>
                <a:cubicBezTo>
                  <a:pt x="-19764" y="709247"/>
                  <a:pt x="-6367" y="809730"/>
                  <a:pt x="27128" y="849086"/>
                </a:cubicBezTo>
                <a:cubicBezTo>
                  <a:pt x="60622" y="888442"/>
                  <a:pt x="253216" y="914400"/>
                  <a:pt x="253216" y="914400"/>
                </a:cubicBezTo>
                <a:lnTo>
                  <a:pt x="253216" y="9144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9" y="2264109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601104" y="2866810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4029389" y="3084844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3712632" y="2255416"/>
            <a:ext cx="407192" cy="390740"/>
          </a:xfrm>
          <a:prstGeom prst="noSmoking">
            <a:avLst>
              <a:gd name="adj" fmla="val 1230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75090" y="2024743"/>
            <a:ext cx="406958" cy="175846"/>
          </a:xfrm>
          <a:custGeom>
            <a:avLst/>
            <a:gdLst>
              <a:gd name="connsiteX0" fmla="*/ 0 w 406958"/>
              <a:gd name="connsiteY0" fmla="*/ 0 h 175846"/>
              <a:gd name="connsiteX1" fmla="*/ 406958 w 406958"/>
              <a:gd name="connsiteY1" fmla="*/ 175846 h 175846"/>
              <a:gd name="connsiteX2" fmla="*/ 406958 w 406958"/>
              <a:gd name="connsiteY2" fmla="*/ 175846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175846">
                <a:moveTo>
                  <a:pt x="0" y="0"/>
                </a:moveTo>
                <a:lnTo>
                  <a:pt x="406958" y="175846"/>
                </a:lnTo>
                <a:lnTo>
                  <a:pt x="406958" y="175846"/>
                </a:lnTo>
              </a:path>
            </a:pathLst>
          </a:custGeom>
          <a:ln>
            <a:solidFill>
              <a:srgbClr val="FF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019341" y="2286000"/>
            <a:ext cx="786192" cy="907609"/>
          </a:xfrm>
          <a:custGeom>
            <a:avLst/>
            <a:gdLst>
              <a:gd name="connsiteX0" fmla="*/ 653143 w 786192"/>
              <a:gd name="connsiteY0" fmla="*/ 0 h 907609"/>
              <a:gd name="connsiteX1" fmla="*/ 592852 w 786192"/>
              <a:gd name="connsiteY1" fmla="*/ 120580 h 907609"/>
              <a:gd name="connsiteX2" fmla="*/ 773723 w 786192"/>
              <a:gd name="connsiteY2" fmla="*/ 211015 h 907609"/>
              <a:gd name="connsiteX3" fmla="*/ 743578 w 786192"/>
              <a:gd name="connsiteY3" fmla="*/ 256233 h 907609"/>
              <a:gd name="connsiteX4" fmla="*/ 527538 w 786192"/>
              <a:gd name="connsiteY4" fmla="*/ 401934 h 907609"/>
              <a:gd name="connsiteX5" fmla="*/ 417006 w 786192"/>
              <a:gd name="connsiteY5" fmla="*/ 567732 h 907609"/>
              <a:gd name="connsiteX6" fmla="*/ 281354 w 786192"/>
              <a:gd name="connsiteY6" fmla="*/ 894303 h 907609"/>
              <a:gd name="connsiteX7" fmla="*/ 0 w 786192"/>
              <a:gd name="connsiteY7" fmla="*/ 849086 h 907609"/>
              <a:gd name="connsiteX8" fmla="*/ 0 w 786192"/>
              <a:gd name="connsiteY8" fmla="*/ 849086 h 907609"/>
              <a:gd name="connsiteX9" fmla="*/ 0 w 786192"/>
              <a:gd name="connsiteY9" fmla="*/ 849086 h 9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192" h="907609">
                <a:moveTo>
                  <a:pt x="653143" y="0"/>
                </a:moveTo>
                <a:cubicBezTo>
                  <a:pt x="612949" y="42705"/>
                  <a:pt x="572755" y="85411"/>
                  <a:pt x="592852" y="120580"/>
                </a:cubicBezTo>
                <a:cubicBezTo>
                  <a:pt x="612949" y="155749"/>
                  <a:pt x="748602" y="188406"/>
                  <a:pt x="773723" y="211015"/>
                </a:cubicBezTo>
                <a:cubicBezTo>
                  <a:pt x="798844" y="233624"/>
                  <a:pt x="784609" y="224413"/>
                  <a:pt x="743578" y="256233"/>
                </a:cubicBezTo>
                <a:cubicBezTo>
                  <a:pt x="702547" y="288053"/>
                  <a:pt x="581967" y="350018"/>
                  <a:pt x="527538" y="401934"/>
                </a:cubicBezTo>
                <a:cubicBezTo>
                  <a:pt x="473109" y="453851"/>
                  <a:pt x="458037" y="485671"/>
                  <a:pt x="417006" y="567732"/>
                </a:cubicBezTo>
                <a:cubicBezTo>
                  <a:pt x="375975" y="649793"/>
                  <a:pt x="350855" y="847411"/>
                  <a:pt x="281354" y="894303"/>
                </a:cubicBezTo>
                <a:cubicBezTo>
                  <a:pt x="211853" y="941195"/>
                  <a:pt x="0" y="849086"/>
                  <a:pt x="0" y="849086"/>
                </a:cubicBezTo>
                <a:lnTo>
                  <a:pt x="0" y="849086"/>
                </a:lnTo>
                <a:lnTo>
                  <a:pt x="0" y="849086"/>
                </a:lnTo>
              </a:path>
            </a:pathLst>
          </a:custGeom>
          <a:ln>
            <a:solidFill>
              <a:srgbClr val="FF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813160" y="2507064"/>
            <a:ext cx="673791" cy="1527349"/>
          </a:xfrm>
          <a:custGeom>
            <a:avLst/>
            <a:gdLst>
              <a:gd name="connsiteX0" fmla="*/ 0 w 673791"/>
              <a:gd name="connsiteY0" fmla="*/ 0 h 1527349"/>
              <a:gd name="connsiteX1" fmla="*/ 205992 w 673791"/>
              <a:gd name="connsiteY1" fmla="*/ 231112 h 1527349"/>
              <a:gd name="connsiteX2" fmla="*/ 341644 w 673791"/>
              <a:gd name="connsiteY2" fmla="*/ 522514 h 1527349"/>
              <a:gd name="connsiteX3" fmla="*/ 643095 w 673791"/>
              <a:gd name="connsiteY3" fmla="*/ 1024932 h 1527349"/>
              <a:gd name="connsiteX4" fmla="*/ 648119 w 673791"/>
              <a:gd name="connsiteY4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91" h="1527349">
                <a:moveTo>
                  <a:pt x="0" y="0"/>
                </a:moveTo>
                <a:cubicBezTo>
                  <a:pt x="74525" y="72013"/>
                  <a:pt x="149051" y="144026"/>
                  <a:pt x="205992" y="231112"/>
                </a:cubicBezTo>
                <a:cubicBezTo>
                  <a:pt x="262933" y="318198"/>
                  <a:pt x="268794" y="390211"/>
                  <a:pt x="341644" y="522514"/>
                </a:cubicBezTo>
                <a:cubicBezTo>
                  <a:pt x="414494" y="654817"/>
                  <a:pt x="592016" y="857460"/>
                  <a:pt x="643095" y="1024932"/>
                </a:cubicBezTo>
                <a:cubicBezTo>
                  <a:pt x="694174" y="1192404"/>
                  <a:pt x="671146" y="1359876"/>
                  <a:pt x="648119" y="152734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300512" y="1940296"/>
            <a:ext cx="326634" cy="19261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&quot;No&quot; Symbol 39"/>
          <p:cNvSpPr/>
          <p:nvPr/>
        </p:nvSpPr>
        <p:spPr>
          <a:xfrm>
            <a:off x="4514144" y="2042388"/>
            <a:ext cx="407192" cy="390740"/>
          </a:xfrm>
          <a:prstGeom prst="noSmoking">
            <a:avLst>
              <a:gd name="adj" fmla="val 1230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86267" y="1989667"/>
            <a:ext cx="3556000" cy="355600"/>
          </a:xfrm>
          <a:custGeom>
            <a:avLst/>
            <a:gdLst>
              <a:gd name="connsiteX0" fmla="*/ 3556000 w 3556000"/>
              <a:gd name="connsiteY0" fmla="*/ 0 h 355600"/>
              <a:gd name="connsiteX1" fmla="*/ 2946400 w 3556000"/>
              <a:gd name="connsiteY1" fmla="*/ 270933 h 355600"/>
              <a:gd name="connsiteX2" fmla="*/ 1236133 w 3556000"/>
              <a:gd name="connsiteY2" fmla="*/ 296333 h 355600"/>
              <a:gd name="connsiteX3" fmla="*/ 0 w 3556000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0" h="355600">
                <a:moveTo>
                  <a:pt x="3556000" y="0"/>
                </a:moveTo>
                <a:cubicBezTo>
                  <a:pt x="3444522" y="110772"/>
                  <a:pt x="3333044" y="221544"/>
                  <a:pt x="2946400" y="270933"/>
                </a:cubicBezTo>
                <a:cubicBezTo>
                  <a:pt x="2559756" y="320322"/>
                  <a:pt x="1727200" y="282222"/>
                  <a:pt x="1236133" y="296333"/>
                </a:cubicBezTo>
                <a:cubicBezTo>
                  <a:pt x="745066" y="310444"/>
                  <a:pt x="372533" y="333022"/>
                  <a:pt x="0" y="355600"/>
                </a:cubicBez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826717" y="2299559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</a:t>
            </a:r>
            <a:r>
              <a:rPr lang="en-US" sz="1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HoF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0497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38150"/>
            <a:ext cx="9144000" cy="4705350"/>
            <a:chOff x="0" y="438150"/>
            <a:chExt cx="9144000" cy="4705350"/>
          </a:xfrm>
        </p:grpSpPr>
        <p:sp>
          <p:nvSpPr>
            <p:cNvPr id="3" name="Rectangle 2"/>
            <p:cNvSpPr/>
            <p:nvPr/>
          </p:nvSpPr>
          <p:spPr>
            <a:xfrm>
              <a:off x="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5" t="26650" r="18371" b="18862"/>
          <a:stretch/>
        </p:blipFill>
        <p:spPr bwMode="auto">
          <a:xfrm>
            <a:off x="5867398" y="116227"/>
            <a:ext cx="3246299" cy="5047046"/>
          </a:xfrm>
          <a:prstGeom prst="rect">
            <a:avLst/>
          </a:prstGeom>
          <a:ln w="76200">
            <a:solidFill>
              <a:srgbClr val="FF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674971">
            <a:off x="7310542" y="407244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GAP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416775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Alternative Green Screen Locations</a:t>
            </a:r>
          </a:p>
        </p:txBody>
      </p:sp>
      <p:pic>
        <p:nvPicPr>
          <p:cNvPr id="2053" name="Picture 5" descr="C:\Users\BKBergerhuis\Pictures\iCloud Photos\Shared\WORK STUFF\015fec1d732d3b46565525b36d8b6f111d33b7fd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191558"/>
            <a:ext cx="329582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 rot="20689883">
            <a:off x="8425615" y="4581393"/>
            <a:ext cx="302439" cy="540383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36" y="2676975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4814" y="310519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96664" y="3195300"/>
            <a:ext cx="332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PROS</a:t>
            </a:r>
          </a:p>
          <a:p>
            <a:pPr marL="285750" indent="-285750">
              <a:buFontTx/>
              <a:buChar char="-"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026FE-945F-6F5B-4AAE-E10D75189C0D}"/>
              </a:ext>
            </a:extLst>
          </p:cNvPr>
          <p:cNvSpPr txBox="1"/>
          <p:nvPr/>
        </p:nvSpPr>
        <p:spPr>
          <a:xfrm>
            <a:off x="1752600" y="8953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Optum Club</a:t>
            </a:r>
          </a:p>
        </p:txBody>
      </p:sp>
    </p:spTree>
    <p:extLst>
      <p:ext uri="{BB962C8B-B14F-4D97-AF65-F5344CB8AC3E}">
        <p14:creationId xmlns:p14="http://schemas.microsoft.com/office/powerpoint/2010/main" val="333307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BKBergerhuis\Pictures\iCloud Photos\Shared\WORK STUFF\0162ebf023e268fb00dbf9fe6649f3f088001d45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5"/>
          <a:stretch/>
        </p:blipFill>
        <p:spPr bwMode="auto">
          <a:xfrm>
            <a:off x="-22104" y="2805641"/>
            <a:ext cx="4594104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KBergerhuis\Pictures\iCloud Photos\Shared\WORK STUFF\019fd8d79955f3824e70c1fd02b7576bf2724b56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5" b="18260"/>
          <a:stretch/>
        </p:blipFill>
        <p:spPr bwMode="auto">
          <a:xfrm>
            <a:off x="4572001" y="2790824"/>
            <a:ext cx="45720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8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9830" y="0"/>
            <a:ext cx="3454170" cy="2647950"/>
            <a:chOff x="5689830" y="0"/>
            <a:chExt cx="3454170" cy="2647950"/>
          </a:xfrm>
        </p:grpSpPr>
        <p:grpSp>
          <p:nvGrpSpPr>
            <p:cNvPr id="4" name="Group 3"/>
            <p:cNvGrpSpPr/>
            <p:nvPr/>
          </p:nvGrpSpPr>
          <p:grpSpPr>
            <a:xfrm>
              <a:off x="5689830" y="0"/>
              <a:ext cx="3454170" cy="2647950"/>
              <a:chOff x="-17795" y="2495550"/>
              <a:chExt cx="3454170" cy="2647950"/>
            </a:xfrm>
          </p:grpSpPr>
          <p:pic>
            <p:nvPicPr>
              <p:cNvPr id="4098" name="Picture 2" descr="C:\Users\BKBergerhuis\Desktop\Stadium Diagrams\Main Concours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95" y="2495550"/>
                <a:ext cx="3454170" cy="2647950"/>
              </a:xfrm>
              <a:prstGeom prst="rect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912374" y="2571750"/>
                <a:ext cx="1288025" cy="117157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4803459" y="1247776"/>
            <a:ext cx="4104566" cy="37497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8600" y="85969"/>
            <a:ext cx="7391400" cy="82204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6306" b="4934"/>
          <a:stretch/>
        </p:blipFill>
        <p:spPr bwMode="auto">
          <a:xfrm>
            <a:off x="281635" y="908012"/>
            <a:ext cx="4521824" cy="4089476"/>
          </a:xfrm>
          <a:prstGeom prst="rect">
            <a:avLst/>
          </a:prstGeom>
          <a:ln w="76200">
            <a:solidFill>
              <a:srgbClr val="C0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sp>
        <p:nvSpPr>
          <p:cNvPr id="17" name="Rounded Rectangle 16"/>
          <p:cNvSpPr/>
          <p:nvPr/>
        </p:nvSpPr>
        <p:spPr>
          <a:xfrm rot="585596">
            <a:off x="579873" y="2496588"/>
            <a:ext cx="138545" cy="217885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19" name="Rounded Rectangle 18"/>
          <p:cNvSpPr/>
          <p:nvPr/>
        </p:nvSpPr>
        <p:spPr>
          <a:xfrm rot="585596">
            <a:off x="806251" y="2621458"/>
            <a:ext cx="352024" cy="150142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0" name="Rounded Rectangle 19"/>
          <p:cNvSpPr/>
          <p:nvPr/>
        </p:nvSpPr>
        <p:spPr>
          <a:xfrm rot="585596">
            <a:off x="1023194" y="2860131"/>
            <a:ext cx="126067" cy="207499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</a:t>
            </a:r>
          </a:p>
        </p:txBody>
      </p:sp>
      <p:sp>
        <p:nvSpPr>
          <p:cNvPr id="21" name="Rounded Rectangle 20"/>
          <p:cNvSpPr/>
          <p:nvPr/>
        </p:nvSpPr>
        <p:spPr>
          <a:xfrm rot="20716750">
            <a:off x="2878790" y="4080251"/>
            <a:ext cx="126067" cy="207499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1" y="2006723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0" y="2437243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16" y="1922191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4" y="2346343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6" y="2067513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/>
          <p:nvPr/>
        </p:nvSpPr>
        <p:spPr>
          <a:xfrm>
            <a:off x="1270346" y="2888248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16047" y="1828147"/>
            <a:ext cx="406958" cy="175846"/>
          </a:xfrm>
          <a:custGeom>
            <a:avLst/>
            <a:gdLst>
              <a:gd name="connsiteX0" fmla="*/ 0 w 406958"/>
              <a:gd name="connsiteY0" fmla="*/ 0 h 175846"/>
              <a:gd name="connsiteX1" fmla="*/ 406958 w 406958"/>
              <a:gd name="connsiteY1" fmla="*/ 175846 h 175846"/>
              <a:gd name="connsiteX2" fmla="*/ 406958 w 406958"/>
              <a:gd name="connsiteY2" fmla="*/ 175846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175846">
                <a:moveTo>
                  <a:pt x="0" y="0"/>
                </a:moveTo>
                <a:lnTo>
                  <a:pt x="406958" y="175846"/>
                </a:lnTo>
                <a:lnTo>
                  <a:pt x="406958" y="17584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60298" y="2089404"/>
            <a:ext cx="786192" cy="907609"/>
          </a:xfrm>
          <a:custGeom>
            <a:avLst/>
            <a:gdLst>
              <a:gd name="connsiteX0" fmla="*/ 653143 w 786192"/>
              <a:gd name="connsiteY0" fmla="*/ 0 h 907609"/>
              <a:gd name="connsiteX1" fmla="*/ 592852 w 786192"/>
              <a:gd name="connsiteY1" fmla="*/ 120580 h 907609"/>
              <a:gd name="connsiteX2" fmla="*/ 773723 w 786192"/>
              <a:gd name="connsiteY2" fmla="*/ 211015 h 907609"/>
              <a:gd name="connsiteX3" fmla="*/ 743578 w 786192"/>
              <a:gd name="connsiteY3" fmla="*/ 256233 h 907609"/>
              <a:gd name="connsiteX4" fmla="*/ 527538 w 786192"/>
              <a:gd name="connsiteY4" fmla="*/ 401934 h 907609"/>
              <a:gd name="connsiteX5" fmla="*/ 417006 w 786192"/>
              <a:gd name="connsiteY5" fmla="*/ 567732 h 907609"/>
              <a:gd name="connsiteX6" fmla="*/ 281354 w 786192"/>
              <a:gd name="connsiteY6" fmla="*/ 894303 h 907609"/>
              <a:gd name="connsiteX7" fmla="*/ 0 w 786192"/>
              <a:gd name="connsiteY7" fmla="*/ 849086 h 907609"/>
              <a:gd name="connsiteX8" fmla="*/ 0 w 786192"/>
              <a:gd name="connsiteY8" fmla="*/ 849086 h 907609"/>
              <a:gd name="connsiteX9" fmla="*/ 0 w 786192"/>
              <a:gd name="connsiteY9" fmla="*/ 849086 h 9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192" h="907609">
                <a:moveTo>
                  <a:pt x="653143" y="0"/>
                </a:moveTo>
                <a:cubicBezTo>
                  <a:pt x="612949" y="42705"/>
                  <a:pt x="572755" y="85411"/>
                  <a:pt x="592852" y="120580"/>
                </a:cubicBezTo>
                <a:cubicBezTo>
                  <a:pt x="612949" y="155749"/>
                  <a:pt x="748602" y="188406"/>
                  <a:pt x="773723" y="211015"/>
                </a:cubicBezTo>
                <a:cubicBezTo>
                  <a:pt x="798844" y="233624"/>
                  <a:pt x="784609" y="224413"/>
                  <a:pt x="743578" y="256233"/>
                </a:cubicBezTo>
                <a:cubicBezTo>
                  <a:pt x="702547" y="288053"/>
                  <a:pt x="581967" y="350018"/>
                  <a:pt x="527538" y="401934"/>
                </a:cubicBezTo>
                <a:cubicBezTo>
                  <a:pt x="473109" y="453851"/>
                  <a:pt x="458037" y="485671"/>
                  <a:pt x="417006" y="567732"/>
                </a:cubicBezTo>
                <a:cubicBezTo>
                  <a:pt x="375975" y="649793"/>
                  <a:pt x="350855" y="847411"/>
                  <a:pt x="281354" y="894303"/>
                </a:cubicBezTo>
                <a:cubicBezTo>
                  <a:pt x="211853" y="941195"/>
                  <a:pt x="0" y="849086"/>
                  <a:pt x="0" y="849086"/>
                </a:cubicBezTo>
                <a:lnTo>
                  <a:pt x="0" y="849086"/>
                </a:lnTo>
                <a:lnTo>
                  <a:pt x="0" y="84908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054117" y="2310468"/>
            <a:ext cx="673791" cy="1527349"/>
          </a:xfrm>
          <a:custGeom>
            <a:avLst/>
            <a:gdLst>
              <a:gd name="connsiteX0" fmla="*/ 0 w 673791"/>
              <a:gd name="connsiteY0" fmla="*/ 0 h 1527349"/>
              <a:gd name="connsiteX1" fmla="*/ 205992 w 673791"/>
              <a:gd name="connsiteY1" fmla="*/ 231112 h 1527349"/>
              <a:gd name="connsiteX2" fmla="*/ 341644 w 673791"/>
              <a:gd name="connsiteY2" fmla="*/ 522514 h 1527349"/>
              <a:gd name="connsiteX3" fmla="*/ 643095 w 673791"/>
              <a:gd name="connsiteY3" fmla="*/ 1024932 h 1527349"/>
              <a:gd name="connsiteX4" fmla="*/ 648119 w 673791"/>
              <a:gd name="connsiteY4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91" h="1527349">
                <a:moveTo>
                  <a:pt x="0" y="0"/>
                </a:moveTo>
                <a:cubicBezTo>
                  <a:pt x="74525" y="72013"/>
                  <a:pt x="149051" y="144026"/>
                  <a:pt x="205992" y="231112"/>
                </a:cubicBezTo>
                <a:cubicBezTo>
                  <a:pt x="262933" y="318198"/>
                  <a:pt x="268794" y="390211"/>
                  <a:pt x="341644" y="522514"/>
                </a:cubicBezTo>
                <a:cubicBezTo>
                  <a:pt x="414494" y="654817"/>
                  <a:pt x="592016" y="857460"/>
                  <a:pt x="643095" y="1024932"/>
                </a:cubicBezTo>
                <a:cubicBezTo>
                  <a:pt x="694174" y="1192404"/>
                  <a:pt x="671146" y="1359876"/>
                  <a:pt x="648119" y="152734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9830" y="0"/>
            <a:ext cx="3454170" cy="2647950"/>
            <a:chOff x="5689830" y="0"/>
            <a:chExt cx="3454170" cy="2647950"/>
          </a:xfrm>
        </p:grpSpPr>
        <p:grpSp>
          <p:nvGrpSpPr>
            <p:cNvPr id="4" name="Group 3"/>
            <p:cNvGrpSpPr/>
            <p:nvPr/>
          </p:nvGrpSpPr>
          <p:grpSpPr>
            <a:xfrm>
              <a:off x="5689830" y="0"/>
              <a:ext cx="3454170" cy="2647950"/>
              <a:chOff x="-17795" y="2495550"/>
              <a:chExt cx="3454170" cy="2647950"/>
            </a:xfrm>
          </p:grpSpPr>
          <p:pic>
            <p:nvPicPr>
              <p:cNvPr id="4098" name="Picture 2" descr="C:\Users\BKBergerhuis\Desktop\Stadium Diagrams\Main Concours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95" y="2495550"/>
                <a:ext cx="3454170" cy="2647950"/>
              </a:xfrm>
              <a:prstGeom prst="rect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066800" y="2571750"/>
                <a:ext cx="2133600" cy="117157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895350"/>
            <a:ext cx="7086600" cy="4248149"/>
            <a:chOff x="280737" y="1504951"/>
            <a:chExt cx="6146087" cy="3219450"/>
          </a:xfrm>
        </p:grpSpPr>
        <p:pic>
          <p:nvPicPr>
            <p:cNvPr id="2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/>
          </p:blipFill>
          <p:spPr bwMode="auto">
            <a:xfrm>
              <a:off x="381000" y="1504951"/>
              <a:ext cx="6045824" cy="3219450"/>
            </a:xfrm>
            <a:prstGeom prst="rect">
              <a:avLst/>
            </a:prstGeom>
            <a:ln w="76200">
              <a:solidFill>
                <a:srgbClr val="C00000"/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20335961">
              <a:off x="4751057" y="3764683"/>
              <a:ext cx="1644505" cy="332966"/>
            </a:xfrm>
            <a:prstGeom prst="rect">
              <a:avLst/>
            </a:prstGeom>
            <a:solidFill>
              <a:srgbClr val="FDEADA">
                <a:alpha val="6980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0737" y="1588168"/>
              <a:ext cx="3697705" cy="1572127"/>
            </a:xfrm>
            <a:custGeom>
              <a:avLst/>
              <a:gdLst>
                <a:gd name="connsiteX0" fmla="*/ 332874 w 3697705"/>
                <a:gd name="connsiteY0" fmla="*/ 348916 h 1572127"/>
                <a:gd name="connsiteX1" fmla="*/ 1130968 w 3697705"/>
                <a:gd name="connsiteY1" fmla="*/ 128337 h 1572127"/>
                <a:gd name="connsiteX2" fmla="*/ 1110916 w 3697705"/>
                <a:gd name="connsiteY2" fmla="*/ 52137 h 1572127"/>
                <a:gd name="connsiteX3" fmla="*/ 1495926 w 3697705"/>
                <a:gd name="connsiteY3" fmla="*/ 20053 h 1572127"/>
                <a:gd name="connsiteX4" fmla="*/ 1692442 w 3697705"/>
                <a:gd name="connsiteY4" fmla="*/ 4011 h 1572127"/>
                <a:gd name="connsiteX5" fmla="*/ 2053389 w 3697705"/>
                <a:gd name="connsiteY5" fmla="*/ 0 h 1572127"/>
                <a:gd name="connsiteX6" fmla="*/ 2133600 w 3697705"/>
                <a:gd name="connsiteY6" fmla="*/ 68179 h 1572127"/>
                <a:gd name="connsiteX7" fmla="*/ 2550695 w 3697705"/>
                <a:gd name="connsiteY7" fmla="*/ 100264 h 1572127"/>
                <a:gd name="connsiteX8" fmla="*/ 2538663 w 3697705"/>
                <a:gd name="connsiteY8" fmla="*/ 160421 h 1572127"/>
                <a:gd name="connsiteX9" fmla="*/ 3220452 w 3697705"/>
                <a:gd name="connsiteY9" fmla="*/ 316832 h 1572127"/>
                <a:gd name="connsiteX10" fmla="*/ 3284621 w 3697705"/>
                <a:gd name="connsiteY10" fmla="*/ 597569 h 1572127"/>
                <a:gd name="connsiteX11" fmla="*/ 3697705 w 3697705"/>
                <a:gd name="connsiteY11" fmla="*/ 685800 h 1572127"/>
                <a:gd name="connsiteX12" fmla="*/ 3497179 w 3697705"/>
                <a:gd name="connsiteY12" fmla="*/ 1415716 h 1572127"/>
                <a:gd name="connsiteX13" fmla="*/ 3148263 w 3697705"/>
                <a:gd name="connsiteY13" fmla="*/ 1355558 h 1572127"/>
                <a:gd name="connsiteX14" fmla="*/ 3124200 w 3697705"/>
                <a:gd name="connsiteY14" fmla="*/ 1572127 h 1572127"/>
                <a:gd name="connsiteX15" fmla="*/ 2346158 w 3697705"/>
                <a:gd name="connsiteY15" fmla="*/ 1487906 h 1572127"/>
                <a:gd name="connsiteX16" fmla="*/ 1941095 w 3697705"/>
                <a:gd name="connsiteY16" fmla="*/ 1471864 h 1572127"/>
                <a:gd name="connsiteX17" fmla="*/ 806116 w 3697705"/>
                <a:gd name="connsiteY17" fmla="*/ 1540043 h 1572127"/>
                <a:gd name="connsiteX18" fmla="*/ 493295 w 3697705"/>
                <a:gd name="connsiteY18" fmla="*/ 1564106 h 1572127"/>
                <a:gd name="connsiteX19" fmla="*/ 445168 w 3697705"/>
                <a:gd name="connsiteY19" fmla="*/ 1343527 h 1572127"/>
                <a:gd name="connsiteX20" fmla="*/ 80210 w 3697705"/>
                <a:gd name="connsiteY20" fmla="*/ 1423737 h 1572127"/>
                <a:gd name="connsiteX21" fmla="*/ 0 w 3697705"/>
                <a:gd name="connsiteY21" fmla="*/ 597569 h 1572127"/>
                <a:gd name="connsiteX22" fmla="*/ 320842 w 3697705"/>
                <a:gd name="connsiteY22" fmla="*/ 549443 h 1572127"/>
                <a:gd name="connsiteX23" fmla="*/ 332874 w 3697705"/>
                <a:gd name="connsiteY23" fmla="*/ 348916 h 157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7705" h="1572127">
                  <a:moveTo>
                    <a:pt x="332874" y="348916"/>
                  </a:moveTo>
                  <a:lnTo>
                    <a:pt x="1130968" y="128337"/>
                  </a:lnTo>
                  <a:lnTo>
                    <a:pt x="1110916" y="52137"/>
                  </a:lnTo>
                  <a:lnTo>
                    <a:pt x="1495926" y="20053"/>
                  </a:lnTo>
                  <a:lnTo>
                    <a:pt x="1692442" y="4011"/>
                  </a:lnTo>
                  <a:lnTo>
                    <a:pt x="2053389" y="0"/>
                  </a:lnTo>
                  <a:lnTo>
                    <a:pt x="2133600" y="68179"/>
                  </a:lnTo>
                  <a:lnTo>
                    <a:pt x="2550695" y="100264"/>
                  </a:lnTo>
                  <a:lnTo>
                    <a:pt x="2538663" y="160421"/>
                  </a:lnTo>
                  <a:lnTo>
                    <a:pt x="3220452" y="316832"/>
                  </a:lnTo>
                  <a:lnTo>
                    <a:pt x="3284621" y="597569"/>
                  </a:lnTo>
                  <a:lnTo>
                    <a:pt x="3697705" y="685800"/>
                  </a:lnTo>
                  <a:lnTo>
                    <a:pt x="3497179" y="1415716"/>
                  </a:lnTo>
                  <a:lnTo>
                    <a:pt x="3148263" y="1355558"/>
                  </a:lnTo>
                  <a:lnTo>
                    <a:pt x="3124200" y="1572127"/>
                  </a:lnTo>
                  <a:lnTo>
                    <a:pt x="2346158" y="1487906"/>
                  </a:lnTo>
                  <a:lnTo>
                    <a:pt x="1941095" y="1471864"/>
                  </a:lnTo>
                  <a:lnTo>
                    <a:pt x="806116" y="1540043"/>
                  </a:lnTo>
                  <a:lnTo>
                    <a:pt x="493295" y="1564106"/>
                  </a:lnTo>
                  <a:lnTo>
                    <a:pt x="445168" y="1343527"/>
                  </a:lnTo>
                  <a:lnTo>
                    <a:pt x="80210" y="1423737"/>
                  </a:lnTo>
                  <a:lnTo>
                    <a:pt x="0" y="597569"/>
                  </a:lnTo>
                  <a:lnTo>
                    <a:pt x="320842" y="549443"/>
                  </a:lnTo>
                  <a:lnTo>
                    <a:pt x="332874" y="348916"/>
                  </a:lnTo>
                  <a:close/>
                </a:path>
              </a:pathLst>
            </a:custGeom>
            <a:solidFill>
              <a:srgbClr val="FDEADA">
                <a:alpha val="6980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2197927"/>
              <a:ext cx="1143000" cy="489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RYANS </a:t>
              </a:r>
            </a:p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CLUB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85351" y="2941468"/>
              <a:ext cx="399496" cy="390617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C000">
                <a:alpha val="3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0138" y="2983870"/>
              <a:ext cx="469921" cy="2616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NW</a:t>
              </a:r>
            </a:p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5283200" y="4224867"/>
            <a:ext cx="1176867" cy="914400"/>
          </a:xfrm>
          <a:custGeom>
            <a:avLst/>
            <a:gdLst>
              <a:gd name="connsiteX0" fmla="*/ 1143000 w 1176867"/>
              <a:gd name="connsiteY0" fmla="*/ 0 h 914400"/>
              <a:gd name="connsiteX1" fmla="*/ 0 w 1176867"/>
              <a:gd name="connsiteY1" fmla="*/ 448733 h 914400"/>
              <a:gd name="connsiteX2" fmla="*/ 0 w 1176867"/>
              <a:gd name="connsiteY2" fmla="*/ 914400 h 914400"/>
              <a:gd name="connsiteX3" fmla="*/ 1176867 w 1176867"/>
              <a:gd name="connsiteY3" fmla="*/ 897466 h 914400"/>
              <a:gd name="connsiteX4" fmla="*/ 1143000 w 117686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867" h="914400">
                <a:moveTo>
                  <a:pt x="1143000" y="0"/>
                </a:moveTo>
                <a:lnTo>
                  <a:pt x="0" y="448733"/>
                </a:lnTo>
                <a:lnTo>
                  <a:pt x="0" y="914400"/>
                </a:lnTo>
                <a:lnTo>
                  <a:pt x="1176867" y="897466"/>
                </a:lnTo>
                <a:cubicBezTo>
                  <a:pt x="1174045" y="606777"/>
                  <a:pt x="1171222" y="316089"/>
                  <a:pt x="1143000" y="0"/>
                </a:cubicBezTo>
                <a:close/>
              </a:path>
            </a:pathLst>
          </a:custGeom>
          <a:solidFill>
            <a:srgbClr val="FDEADA">
              <a:alpha val="69804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00717" y="4656482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</a:t>
            </a:r>
          </a:p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CONCOURSE</a:t>
            </a:r>
          </a:p>
        </p:txBody>
      </p:sp>
      <p:sp>
        <p:nvSpPr>
          <p:cNvPr id="29" name="TextBox 28"/>
          <p:cNvSpPr txBox="1"/>
          <p:nvPr/>
        </p:nvSpPr>
        <p:spPr>
          <a:xfrm rot="20398826">
            <a:off x="5813703" y="3947090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1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side of) </a:t>
            </a:r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CONCOURSE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2203319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2" y="2669620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9" y="2118787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77" y="2542939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034413" y="1190730"/>
            <a:ext cx="170822" cy="567732"/>
          </a:xfrm>
          <a:custGeom>
            <a:avLst/>
            <a:gdLst>
              <a:gd name="connsiteX0" fmla="*/ 170822 w 170822"/>
              <a:gd name="connsiteY0" fmla="*/ 0 h 567732"/>
              <a:gd name="connsiteX1" fmla="*/ 0 w 170822"/>
              <a:gd name="connsiteY1" fmla="*/ 567732 h 567732"/>
              <a:gd name="connsiteX2" fmla="*/ 0 w 170822"/>
              <a:gd name="connsiteY2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2" h="567732">
                <a:moveTo>
                  <a:pt x="170822" y="0"/>
                </a:moveTo>
                <a:lnTo>
                  <a:pt x="0" y="567732"/>
                </a:lnTo>
                <a:lnTo>
                  <a:pt x="0" y="567732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29988" y="2080009"/>
            <a:ext cx="429063" cy="914400"/>
          </a:xfrm>
          <a:custGeom>
            <a:avLst/>
            <a:gdLst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413 w 415413"/>
              <a:gd name="connsiteY0" fmla="*/ 0 h 914400"/>
              <a:gd name="connsiteX1" fmla="*/ 294832 w 415413"/>
              <a:gd name="connsiteY1" fmla="*/ 673239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29063 w 429063"/>
              <a:gd name="connsiteY0" fmla="*/ 0 h 914400"/>
              <a:gd name="connsiteX1" fmla="*/ 338627 w 429063"/>
              <a:gd name="connsiteY1" fmla="*/ 572755 h 914400"/>
              <a:gd name="connsiteX2" fmla="*/ 157756 w 429063"/>
              <a:gd name="connsiteY2" fmla="*/ 663190 h 914400"/>
              <a:gd name="connsiteX3" fmla="*/ 52249 w 429063"/>
              <a:gd name="connsiteY3" fmla="*/ 678264 h 914400"/>
              <a:gd name="connsiteX4" fmla="*/ 27128 w 429063"/>
              <a:gd name="connsiteY4" fmla="*/ 849086 h 914400"/>
              <a:gd name="connsiteX5" fmla="*/ 253216 w 429063"/>
              <a:gd name="connsiteY5" fmla="*/ 914400 h 914400"/>
              <a:gd name="connsiteX6" fmla="*/ 253216 w 429063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63" h="914400">
                <a:moveTo>
                  <a:pt x="429063" y="0"/>
                </a:moveTo>
                <a:cubicBezTo>
                  <a:pt x="390544" y="283447"/>
                  <a:pt x="353700" y="432078"/>
                  <a:pt x="338627" y="572755"/>
                </a:cubicBezTo>
                <a:cubicBezTo>
                  <a:pt x="323554" y="713432"/>
                  <a:pt x="205486" y="645605"/>
                  <a:pt x="157756" y="663190"/>
                </a:cubicBezTo>
                <a:cubicBezTo>
                  <a:pt x="110026" y="680775"/>
                  <a:pt x="124262" y="647281"/>
                  <a:pt x="52249" y="678264"/>
                </a:cubicBezTo>
                <a:cubicBezTo>
                  <a:pt x="-19764" y="709247"/>
                  <a:pt x="-6367" y="809730"/>
                  <a:pt x="27128" y="849086"/>
                </a:cubicBezTo>
                <a:cubicBezTo>
                  <a:pt x="60622" y="888442"/>
                  <a:pt x="253216" y="914400"/>
                  <a:pt x="253216" y="914400"/>
                </a:cubicBezTo>
                <a:lnTo>
                  <a:pt x="253216" y="914400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9" y="2264109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029389" y="3084844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733800" y="1581151"/>
            <a:ext cx="471435" cy="498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Entry A Guest arrival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01104" y="2866810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sp>
        <p:nvSpPr>
          <p:cNvPr id="38" name="Rounded Rectangle 37"/>
          <p:cNvSpPr/>
          <p:nvPr/>
        </p:nvSpPr>
        <p:spPr>
          <a:xfrm rot="585596">
            <a:off x="3439043" y="2696703"/>
            <a:ext cx="138545" cy="21788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40" name="Rounded Rectangle 39"/>
          <p:cNvSpPr/>
          <p:nvPr/>
        </p:nvSpPr>
        <p:spPr>
          <a:xfrm rot="585596">
            <a:off x="5160527" y="3636722"/>
            <a:ext cx="138545" cy="21788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2911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Tour Routes (standard)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0" y="439452"/>
            <a:ext cx="6730770" cy="4646898"/>
            <a:chOff x="5689830" y="0"/>
            <a:chExt cx="3454170" cy="2647950"/>
          </a:xfrm>
        </p:grpSpPr>
        <p:pic>
          <p:nvPicPr>
            <p:cNvPr id="4098" name="Picture 2" descr="C:\Users\BKBergerhuis\Desktop\Stadium Diagrams\Main Concour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830" y="0"/>
              <a:ext cx="3454170" cy="2647950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61664" y="6832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8453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/>
              <a:t>CONCOURSE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27385" y="661987"/>
            <a:ext cx="3949816" cy="1985963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9830" y="0"/>
            <a:ext cx="3454170" cy="2647950"/>
            <a:chOff x="5689830" y="0"/>
            <a:chExt cx="3454170" cy="2647950"/>
          </a:xfrm>
        </p:grpSpPr>
        <p:grpSp>
          <p:nvGrpSpPr>
            <p:cNvPr id="4" name="Group 3"/>
            <p:cNvGrpSpPr/>
            <p:nvPr/>
          </p:nvGrpSpPr>
          <p:grpSpPr>
            <a:xfrm>
              <a:off x="5689830" y="0"/>
              <a:ext cx="3454170" cy="2647950"/>
              <a:chOff x="-17795" y="2495550"/>
              <a:chExt cx="3454170" cy="2647950"/>
            </a:xfrm>
          </p:grpSpPr>
          <p:pic>
            <p:nvPicPr>
              <p:cNvPr id="4098" name="Picture 2" descr="C:\Users\BKBergerhuis\Desktop\Stadium Diagrams\Main Concours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95" y="2495550"/>
                <a:ext cx="3454170" cy="2647950"/>
              </a:xfrm>
              <a:prstGeom prst="rect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066800" y="2571750"/>
                <a:ext cx="2133600" cy="117157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895350"/>
            <a:ext cx="7086600" cy="4248149"/>
            <a:chOff x="280737" y="1504951"/>
            <a:chExt cx="6146087" cy="3219450"/>
          </a:xfrm>
        </p:grpSpPr>
        <p:pic>
          <p:nvPicPr>
            <p:cNvPr id="2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/>
          </p:blipFill>
          <p:spPr bwMode="auto">
            <a:xfrm>
              <a:off x="381000" y="1504951"/>
              <a:ext cx="6045824" cy="3219450"/>
            </a:xfrm>
            <a:prstGeom prst="rect">
              <a:avLst/>
            </a:prstGeom>
            <a:ln w="76200">
              <a:solidFill>
                <a:srgbClr val="C00000"/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20335961">
              <a:off x="4751057" y="3764683"/>
              <a:ext cx="1644505" cy="332966"/>
            </a:xfrm>
            <a:prstGeom prst="rect">
              <a:avLst/>
            </a:prstGeom>
            <a:solidFill>
              <a:srgbClr val="FDEADA">
                <a:alpha val="6980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0737" y="1588168"/>
              <a:ext cx="3697705" cy="1572127"/>
            </a:xfrm>
            <a:custGeom>
              <a:avLst/>
              <a:gdLst>
                <a:gd name="connsiteX0" fmla="*/ 332874 w 3697705"/>
                <a:gd name="connsiteY0" fmla="*/ 348916 h 1572127"/>
                <a:gd name="connsiteX1" fmla="*/ 1130968 w 3697705"/>
                <a:gd name="connsiteY1" fmla="*/ 128337 h 1572127"/>
                <a:gd name="connsiteX2" fmla="*/ 1110916 w 3697705"/>
                <a:gd name="connsiteY2" fmla="*/ 52137 h 1572127"/>
                <a:gd name="connsiteX3" fmla="*/ 1495926 w 3697705"/>
                <a:gd name="connsiteY3" fmla="*/ 20053 h 1572127"/>
                <a:gd name="connsiteX4" fmla="*/ 1692442 w 3697705"/>
                <a:gd name="connsiteY4" fmla="*/ 4011 h 1572127"/>
                <a:gd name="connsiteX5" fmla="*/ 2053389 w 3697705"/>
                <a:gd name="connsiteY5" fmla="*/ 0 h 1572127"/>
                <a:gd name="connsiteX6" fmla="*/ 2133600 w 3697705"/>
                <a:gd name="connsiteY6" fmla="*/ 68179 h 1572127"/>
                <a:gd name="connsiteX7" fmla="*/ 2550695 w 3697705"/>
                <a:gd name="connsiteY7" fmla="*/ 100264 h 1572127"/>
                <a:gd name="connsiteX8" fmla="*/ 2538663 w 3697705"/>
                <a:gd name="connsiteY8" fmla="*/ 160421 h 1572127"/>
                <a:gd name="connsiteX9" fmla="*/ 3220452 w 3697705"/>
                <a:gd name="connsiteY9" fmla="*/ 316832 h 1572127"/>
                <a:gd name="connsiteX10" fmla="*/ 3284621 w 3697705"/>
                <a:gd name="connsiteY10" fmla="*/ 597569 h 1572127"/>
                <a:gd name="connsiteX11" fmla="*/ 3697705 w 3697705"/>
                <a:gd name="connsiteY11" fmla="*/ 685800 h 1572127"/>
                <a:gd name="connsiteX12" fmla="*/ 3497179 w 3697705"/>
                <a:gd name="connsiteY12" fmla="*/ 1415716 h 1572127"/>
                <a:gd name="connsiteX13" fmla="*/ 3148263 w 3697705"/>
                <a:gd name="connsiteY13" fmla="*/ 1355558 h 1572127"/>
                <a:gd name="connsiteX14" fmla="*/ 3124200 w 3697705"/>
                <a:gd name="connsiteY14" fmla="*/ 1572127 h 1572127"/>
                <a:gd name="connsiteX15" fmla="*/ 2346158 w 3697705"/>
                <a:gd name="connsiteY15" fmla="*/ 1487906 h 1572127"/>
                <a:gd name="connsiteX16" fmla="*/ 1941095 w 3697705"/>
                <a:gd name="connsiteY16" fmla="*/ 1471864 h 1572127"/>
                <a:gd name="connsiteX17" fmla="*/ 806116 w 3697705"/>
                <a:gd name="connsiteY17" fmla="*/ 1540043 h 1572127"/>
                <a:gd name="connsiteX18" fmla="*/ 493295 w 3697705"/>
                <a:gd name="connsiteY18" fmla="*/ 1564106 h 1572127"/>
                <a:gd name="connsiteX19" fmla="*/ 445168 w 3697705"/>
                <a:gd name="connsiteY19" fmla="*/ 1343527 h 1572127"/>
                <a:gd name="connsiteX20" fmla="*/ 80210 w 3697705"/>
                <a:gd name="connsiteY20" fmla="*/ 1423737 h 1572127"/>
                <a:gd name="connsiteX21" fmla="*/ 0 w 3697705"/>
                <a:gd name="connsiteY21" fmla="*/ 597569 h 1572127"/>
                <a:gd name="connsiteX22" fmla="*/ 320842 w 3697705"/>
                <a:gd name="connsiteY22" fmla="*/ 549443 h 1572127"/>
                <a:gd name="connsiteX23" fmla="*/ 332874 w 3697705"/>
                <a:gd name="connsiteY23" fmla="*/ 348916 h 157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7705" h="1572127">
                  <a:moveTo>
                    <a:pt x="332874" y="348916"/>
                  </a:moveTo>
                  <a:lnTo>
                    <a:pt x="1130968" y="128337"/>
                  </a:lnTo>
                  <a:lnTo>
                    <a:pt x="1110916" y="52137"/>
                  </a:lnTo>
                  <a:lnTo>
                    <a:pt x="1495926" y="20053"/>
                  </a:lnTo>
                  <a:lnTo>
                    <a:pt x="1692442" y="4011"/>
                  </a:lnTo>
                  <a:lnTo>
                    <a:pt x="2053389" y="0"/>
                  </a:lnTo>
                  <a:lnTo>
                    <a:pt x="2133600" y="68179"/>
                  </a:lnTo>
                  <a:lnTo>
                    <a:pt x="2550695" y="100264"/>
                  </a:lnTo>
                  <a:lnTo>
                    <a:pt x="2538663" y="160421"/>
                  </a:lnTo>
                  <a:lnTo>
                    <a:pt x="3220452" y="316832"/>
                  </a:lnTo>
                  <a:lnTo>
                    <a:pt x="3284621" y="597569"/>
                  </a:lnTo>
                  <a:lnTo>
                    <a:pt x="3697705" y="685800"/>
                  </a:lnTo>
                  <a:lnTo>
                    <a:pt x="3497179" y="1415716"/>
                  </a:lnTo>
                  <a:lnTo>
                    <a:pt x="3148263" y="1355558"/>
                  </a:lnTo>
                  <a:lnTo>
                    <a:pt x="3124200" y="1572127"/>
                  </a:lnTo>
                  <a:lnTo>
                    <a:pt x="2346158" y="1487906"/>
                  </a:lnTo>
                  <a:lnTo>
                    <a:pt x="1941095" y="1471864"/>
                  </a:lnTo>
                  <a:lnTo>
                    <a:pt x="806116" y="1540043"/>
                  </a:lnTo>
                  <a:lnTo>
                    <a:pt x="493295" y="1564106"/>
                  </a:lnTo>
                  <a:lnTo>
                    <a:pt x="445168" y="1343527"/>
                  </a:lnTo>
                  <a:lnTo>
                    <a:pt x="80210" y="1423737"/>
                  </a:lnTo>
                  <a:lnTo>
                    <a:pt x="0" y="597569"/>
                  </a:lnTo>
                  <a:lnTo>
                    <a:pt x="320842" y="549443"/>
                  </a:lnTo>
                  <a:lnTo>
                    <a:pt x="332874" y="348916"/>
                  </a:lnTo>
                  <a:close/>
                </a:path>
              </a:pathLst>
            </a:custGeom>
            <a:solidFill>
              <a:srgbClr val="FDEADA">
                <a:alpha val="69804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2197927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RYANS 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CLUB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85351" y="2941468"/>
              <a:ext cx="399496" cy="390617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0138" y="2975308"/>
              <a:ext cx="469921" cy="2616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NW</a:t>
              </a:r>
            </a:p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GAP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31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KBergerhuis\Desktop\Stadium Diagrams\Main Concou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5" y="2495550"/>
            <a:ext cx="3454170" cy="26479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571750"/>
            <a:ext cx="2133600" cy="11715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355600"/>
            <a:ext cx="2369575" cy="22161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3461355"/>
            <a:ext cx="5791200" cy="28197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Picture 4" descr="C:\Users\BKBergerhuis\Desktop\Stadium Diagrams\Main Concourse (zoom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55600"/>
            <a:ext cx="5638800" cy="3166959"/>
          </a:xfrm>
          <a:prstGeom prst="rect">
            <a:avLst/>
          </a:prstGeom>
          <a:ln w="38100">
            <a:solidFill>
              <a:srgbClr val="FF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8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54170" y="0"/>
            <a:ext cx="568983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3454170" cy="2647950"/>
            <a:chOff x="-17795" y="2495550"/>
            <a:chExt cx="3454170" cy="2647950"/>
          </a:xfrm>
        </p:grpSpPr>
        <p:pic>
          <p:nvPicPr>
            <p:cNvPr id="4098" name="Picture 2" descr="C:\Users\BKBergerhuis\Desktop\Stadium Diagrams\Main Concour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95" y="2495550"/>
              <a:ext cx="3454170" cy="2647950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66800" y="2571750"/>
              <a:ext cx="2133600" cy="11715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200400" y="76200"/>
            <a:ext cx="4750424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4595" y="1247775"/>
            <a:ext cx="820405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Picture 4" descr="C:\Users\BKBergerhuis\Desktop\Stadium Diagrams\Main Concourse (zoom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04950"/>
            <a:ext cx="6045824" cy="3395559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Tour Routes (standard)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9830" y="0"/>
            <a:ext cx="3454170" cy="2647950"/>
            <a:chOff x="5689830" y="0"/>
            <a:chExt cx="3454170" cy="2647950"/>
          </a:xfrm>
        </p:grpSpPr>
        <p:grpSp>
          <p:nvGrpSpPr>
            <p:cNvPr id="4" name="Group 3"/>
            <p:cNvGrpSpPr/>
            <p:nvPr/>
          </p:nvGrpSpPr>
          <p:grpSpPr>
            <a:xfrm>
              <a:off x="5689830" y="0"/>
              <a:ext cx="3454170" cy="2647950"/>
              <a:chOff x="-17795" y="2495550"/>
              <a:chExt cx="3454170" cy="2647950"/>
            </a:xfrm>
          </p:grpSpPr>
          <p:pic>
            <p:nvPicPr>
              <p:cNvPr id="4098" name="Picture 2" descr="C:\Users\BKBergerhuis\Desktop\Stadium Diagrams\Main Concours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95" y="2495550"/>
                <a:ext cx="3454170" cy="2647950"/>
              </a:xfrm>
              <a:prstGeom prst="rect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066800" y="2571750"/>
                <a:ext cx="2133600" cy="117157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"/>
          <a:stretch/>
        </p:blipFill>
        <p:spPr bwMode="auto">
          <a:xfrm>
            <a:off x="115606" y="895350"/>
            <a:ext cx="6970994" cy="4248149"/>
          </a:xfrm>
          <a:prstGeom prst="rect">
            <a:avLst/>
          </a:prstGeom>
          <a:ln w="76200">
            <a:solidFill>
              <a:srgbClr val="C0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</p:spTree>
    <p:extLst>
      <p:ext uri="{BB962C8B-B14F-4D97-AF65-F5344CB8AC3E}">
        <p14:creationId xmlns:p14="http://schemas.microsoft.com/office/powerpoint/2010/main" val="419538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Tour Routes (standard)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9830" y="0"/>
            <a:ext cx="3454170" cy="2647950"/>
            <a:chOff x="5689830" y="0"/>
            <a:chExt cx="3454170" cy="2647950"/>
          </a:xfrm>
        </p:grpSpPr>
        <p:grpSp>
          <p:nvGrpSpPr>
            <p:cNvPr id="4" name="Group 3"/>
            <p:cNvGrpSpPr/>
            <p:nvPr/>
          </p:nvGrpSpPr>
          <p:grpSpPr>
            <a:xfrm>
              <a:off x="5689830" y="0"/>
              <a:ext cx="3454170" cy="2647950"/>
              <a:chOff x="-17795" y="2495550"/>
              <a:chExt cx="3454170" cy="2647950"/>
            </a:xfrm>
          </p:grpSpPr>
          <p:pic>
            <p:nvPicPr>
              <p:cNvPr id="4098" name="Picture 2" descr="C:\Users\BKBergerhuis\Desktop\Stadium Diagrams\Main Concours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95" y="2495550"/>
                <a:ext cx="3454170" cy="2647950"/>
              </a:xfrm>
              <a:prstGeom prst="rect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066800" y="2571750"/>
                <a:ext cx="2133600" cy="117157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715000" y="1333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Group 23"/>
          <p:cNvGrpSpPr/>
          <p:nvPr/>
        </p:nvGrpSpPr>
        <p:grpSpPr>
          <a:xfrm>
            <a:off x="115606" y="895350"/>
            <a:ext cx="6970994" cy="4248149"/>
            <a:chOff x="381000" y="1504951"/>
            <a:chExt cx="6045824" cy="3219450"/>
          </a:xfrm>
        </p:grpSpPr>
        <p:pic>
          <p:nvPicPr>
            <p:cNvPr id="2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/>
          </p:blipFill>
          <p:spPr bwMode="auto">
            <a:xfrm>
              <a:off x="381000" y="1504951"/>
              <a:ext cx="6045824" cy="3219450"/>
            </a:xfrm>
            <a:prstGeom prst="rect">
              <a:avLst/>
            </a:prstGeom>
            <a:ln w="76200">
              <a:solidFill>
                <a:srgbClr val="C00000"/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/>
            <p:cNvSpPr/>
            <p:nvPr/>
          </p:nvSpPr>
          <p:spPr>
            <a:xfrm>
              <a:off x="3385351" y="2941468"/>
              <a:ext cx="399496" cy="390617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C000">
                <a:alpha val="3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0138" y="2983870"/>
              <a:ext cx="469921" cy="2616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NW</a:t>
              </a:r>
            </a:p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GAP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15606" y="895350"/>
            <a:ext cx="6950545" cy="4248150"/>
          </a:xfrm>
          <a:prstGeom prst="rect">
            <a:avLst/>
          </a:prstGeom>
          <a:solidFill>
            <a:srgbClr val="FFFF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2203319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2" y="2669620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9" y="2118787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77" y="2542939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034413" y="1190730"/>
            <a:ext cx="170822" cy="567732"/>
          </a:xfrm>
          <a:custGeom>
            <a:avLst/>
            <a:gdLst>
              <a:gd name="connsiteX0" fmla="*/ 170822 w 170822"/>
              <a:gd name="connsiteY0" fmla="*/ 0 h 567732"/>
              <a:gd name="connsiteX1" fmla="*/ 0 w 170822"/>
              <a:gd name="connsiteY1" fmla="*/ 567732 h 567732"/>
              <a:gd name="connsiteX2" fmla="*/ 0 w 170822"/>
              <a:gd name="connsiteY2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2" h="567732">
                <a:moveTo>
                  <a:pt x="170822" y="0"/>
                </a:moveTo>
                <a:lnTo>
                  <a:pt x="0" y="567732"/>
                </a:lnTo>
                <a:lnTo>
                  <a:pt x="0" y="567732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29988" y="2080009"/>
            <a:ext cx="429063" cy="914400"/>
          </a:xfrm>
          <a:custGeom>
            <a:avLst/>
            <a:gdLst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413 w 415413"/>
              <a:gd name="connsiteY0" fmla="*/ 0 h 914400"/>
              <a:gd name="connsiteX1" fmla="*/ 294832 w 415413"/>
              <a:gd name="connsiteY1" fmla="*/ 673239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29063 w 429063"/>
              <a:gd name="connsiteY0" fmla="*/ 0 h 914400"/>
              <a:gd name="connsiteX1" fmla="*/ 338627 w 429063"/>
              <a:gd name="connsiteY1" fmla="*/ 572755 h 914400"/>
              <a:gd name="connsiteX2" fmla="*/ 157756 w 429063"/>
              <a:gd name="connsiteY2" fmla="*/ 663190 h 914400"/>
              <a:gd name="connsiteX3" fmla="*/ 52249 w 429063"/>
              <a:gd name="connsiteY3" fmla="*/ 678264 h 914400"/>
              <a:gd name="connsiteX4" fmla="*/ 27128 w 429063"/>
              <a:gd name="connsiteY4" fmla="*/ 849086 h 914400"/>
              <a:gd name="connsiteX5" fmla="*/ 253216 w 429063"/>
              <a:gd name="connsiteY5" fmla="*/ 914400 h 914400"/>
              <a:gd name="connsiteX6" fmla="*/ 253216 w 429063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63" h="914400">
                <a:moveTo>
                  <a:pt x="429063" y="0"/>
                </a:moveTo>
                <a:cubicBezTo>
                  <a:pt x="390544" y="283447"/>
                  <a:pt x="353700" y="432078"/>
                  <a:pt x="338627" y="572755"/>
                </a:cubicBezTo>
                <a:cubicBezTo>
                  <a:pt x="323554" y="713432"/>
                  <a:pt x="205486" y="645605"/>
                  <a:pt x="157756" y="663190"/>
                </a:cubicBezTo>
                <a:cubicBezTo>
                  <a:pt x="110026" y="680775"/>
                  <a:pt x="124262" y="647281"/>
                  <a:pt x="52249" y="678264"/>
                </a:cubicBezTo>
                <a:cubicBezTo>
                  <a:pt x="-19764" y="709247"/>
                  <a:pt x="-6367" y="809730"/>
                  <a:pt x="27128" y="849086"/>
                </a:cubicBezTo>
                <a:cubicBezTo>
                  <a:pt x="60622" y="888442"/>
                  <a:pt x="253216" y="914400"/>
                  <a:pt x="253216" y="914400"/>
                </a:cubicBezTo>
                <a:lnTo>
                  <a:pt x="253216" y="914400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9" y="2264109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029389" y="3084844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733800" y="1581151"/>
            <a:ext cx="471435" cy="498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Entry A Guest arrival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01104" y="2866810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47229" y="1178376"/>
            <a:ext cx="65696" cy="19388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55786" y="2281015"/>
            <a:ext cx="0" cy="21079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402856" y="2994409"/>
            <a:ext cx="20468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12925" y="3192024"/>
            <a:ext cx="178249" cy="2409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15568" y="3409950"/>
            <a:ext cx="223233" cy="1410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9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KBergerhuis\Desktop\Stadium Diagrams\Main Concou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30" y="0"/>
            <a:ext cx="3454170" cy="26479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15000" y="13335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70984" y="0"/>
            <a:ext cx="3419288" cy="26479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Main Concourse Standard Routes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26824" y="1247776"/>
            <a:ext cx="2481201" cy="36527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4800" y="76200"/>
            <a:ext cx="6469626" cy="142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Rectangle 2"/>
          <p:cNvSpPr/>
          <p:nvPr/>
        </p:nvSpPr>
        <p:spPr>
          <a:xfrm>
            <a:off x="6774425" y="76200"/>
            <a:ext cx="2133600" cy="11715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"/>
          <a:stretch/>
        </p:blipFill>
        <p:spPr bwMode="auto">
          <a:xfrm>
            <a:off x="115606" y="895350"/>
            <a:ext cx="6970994" cy="4248149"/>
          </a:xfrm>
          <a:prstGeom prst="rect">
            <a:avLst/>
          </a:prstGeom>
          <a:ln w="76200">
            <a:solidFill>
              <a:srgbClr val="C0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2203319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2" y="2669620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9" y="2118787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77" y="2542939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/>
          <p:cNvSpPr/>
          <p:nvPr/>
        </p:nvSpPr>
        <p:spPr>
          <a:xfrm>
            <a:off x="4034413" y="1190730"/>
            <a:ext cx="170822" cy="567732"/>
          </a:xfrm>
          <a:custGeom>
            <a:avLst/>
            <a:gdLst>
              <a:gd name="connsiteX0" fmla="*/ 170822 w 170822"/>
              <a:gd name="connsiteY0" fmla="*/ 0 h 567732"/>
              <a:gd name="connsiteX1" fmla="*/ 0 w 170822"/>
              <a:gd name="connsiteY1" fmla="*/ 567732 h 567732"/>
              <a:gd name="connsiteX2" fmla="*/ 0 w 170822"/>
              <a:gd name="connsiteY2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2" h="567732">
                <a:moveTo>
                  <a:pt x="170822" y="0"/>
                </a:moveTo>
                <a:lnTo>
                  <a:pt x="0" y="567732"/>
                </a:lnTo>
                <a:lnTo>
                  <a:pt x="0" y="567732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529988" y="2080009"/>
            <a:ext cx="429063" cy="914400"/>
          </a:xfrm>
          <a:custGeom>
            <a:avLst/>
            <a:gdLst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413 w 415413"/>
              <a:gd name="connsiteY0" fmla="*/ 0 h 914400"/>
              <a:gd name="connsiteX1" fmla="*/ 294832 w 415413"/>
              <a:gd name="connsiteY1" fmla="*/ 673239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29063 w 429063"/>
              <a:gd name="connsiteY0" fmla="*/ 0 h 914400"/>
              <a:gd name="connsiteX1" fmla="*/ 338627 w 429063"/>
              <a:gd name="connsiteY1" fmla="*/ 572755 h 914400"/>
              <a:gd name="connsiteX2" fmla="*/ 157756 w 429063"/>
              <a:gd name="connsiteY2" fmla="*/ 663190 h 914400"/>
              <a:gd name="connsiteX3" fmla="*/ 52249 w 429063"/>
              <a:gd name="connsiteY3" fmla="*/ 678264 h 914400"/>
              <a:gd name="connsiteX4" fmla="*/ 27128 w 429063"/>
              <a:gd name="connsiteY4" fmla="*/ 849086 h 914400"/>
              <a:gd name="connsiteX5" fmla="*/ 253216 w 429063"/>
              <a:gd name="connsiteY5" fmla="*/ 914400 h 914400"/>
              <a:gd name="connsiteX6" fmla="*/ 253216 w 429063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63" h="914400">
                <a:moveTo>
                  <a:pt x="429063" y="0"/>
                </a:moveTo>
                <a:cubicBezTo>
                  <a:pt x="390544" y="283447"/>
                  <a:pt x="353700" y="432078"/>
                  <a:pt x="338627" y="572755"/>
                </a:cubicBezTo>
                <a:cubicBezTo>
                  <a:pt x="323554" y="713432"/>
                  <a:pt x="205486" y="645605"/>
                  <a:pt x="157756" y="663190"/>
                </a:cubicBezTo>
                <a:cubicBezTo>
                  <a:pt x="110026" y="680775"/>
                  <a:pt x="124262" y="647281"/>
                  <a:pt x="52249" y="678264"/>
                </a:cubicBezTo>
                <a:cubicBezTo>
                  <a:pt x="-19764" y="709247"/>
                  <a:pt x="-6367" y="809730"/>
                  <a:pt x="27128" y="849086"/>
                </a:cubicBezTo>
                <a:cubicBezTo>
                  <a:pt x="60622" y="888442"/>
                  <a:pt x="253216" y="914400"/>
                  <a:pt x="253216" y="914400"/>
                </a:cubicBezTo>
                <a:lnTo>
                  <a:pt x="253216" y="914400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9" y="2264109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37"/>
          <p:cNvSpPr/>
          <p:nvPr/>
        </p:nvSpPr>
        <p:spPr>
          <a:xfrm>
            <a:off x="4029389" y="3084844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33800" y="1581151"/>
            <a:ext cx="471435" cy="498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Entry A Guest arrival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601104" y="2866810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sp>
        <p:nvSpPr>
          <p:cNvPr id="26" name="Freeform 25"/>
          <p:cNvSpPr/>
          <p:nvPr/>
        </p:nvSpPr>
        <p:spPr>
          <a:xfrm>
            <a:off x="5283200" y="4119690"/>
            <a:ext cx="1176867" cy="1019577"/>
          </a:xfrm>
          <a:custGeom>
            <a:avLst/>
            <a:gdLst>
              <a:gd name="connsiteX0" fmla="*/ 1143000 w 1176867"/>
              <a:gd name="connsiteY0" fmla="*/ 0 h 914400"/>
              <a:gd name="connsiteX1" fmla="*/ 0 w 1176867"/>
              <a:gd name="connsiteY1" fmla="*/ 448733 h 914400"/>
              <a:gd name="connsiteX2" fmla="*/ 0 w 1176867"/>
              <a:gd name="connsiteY2" fmla="*/ 914400 h 914400"/>
              <a:gd name="connsiteX3" fmla="*/ 1176867 w 1176867"/>
              <a:gd name="connsiteY3" fmla="*/ 897466 h 914400"/>
              <a:gd name="connsiteX4" fmla="*/ 1143000 w 117686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867" h="914400">
                <a:moveTo>
                  <a:pt x="1143000" y="0"/>
                </a:moveTo>
                <a:lnTo>
                  <a:pt x="0" y="448733"/>
                </a:lnTo>
                <a:lnTo>
                  <a:pt x="0" y="914400"/>
                </a:lnTo>
                <a:lnTo>
                  <a:pt x="1176867" y="897466"/>
                </a:lnTo>
                <a:cubicBezTo>
                  <a:pt x="1174045" y="606777"/>
                  <a:pt x="1171222" y="316089"/>
                  <a:pt x="1143000" y="0"/>
                </a:cubicBezTo>
                <a:close/>
              </a:path>
            </a:pathLst>
          </a:custGeom>
          <a:solidFill>
            <a:srgbClr val="FDEADA">
              <a:alpha val="69804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00717" y="4656482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</a:t>
            </a:r>
          </a:p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CONCOURSE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5606" y="895350"/>
            <a:ext cx="6950545" cy="4248150"/>
          </a:xfrm>
          <a:prstGeom prst="rect">
            <a:avLst/>
          </a:prstGeom>
          <a:solidFill>
            <a:srgbClr val="FFFF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0" y="1005157"/>
            <a:ext cx="7035139" cy="3228422"/>
            <a:chOff x="0" y="1005157"/>
            <a:chExt cx="7035139" cy="3228422"/>
          </a:xfrm>
        </p:grpSpPr>
        <p:sp>
          <p:nvSpPr>
            <p:cNvPr id="19" name="Rectangle 18"/>
            <p:cNvSpPr/>
            <p:nvPr/>
          </p:nvSpPr>
          <p:spPr>
            <a:xfrm rot="20335961">
              <a:off x="5138981" y="3879993"/>
              <a:ext cx="1896158" cy="353586"/>
            </a:xfrm>
            <a:prstGeom prst="rect">
              <a:avLst/>
            </a:prstGeom>
            <a:solidFill>
              <a:srgbClr val="FDEADA">
                <a:alpha val="6980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0" y="1005157"/>
              <a:ext cx="4263551" cy="2074463"/>
            </a:xfrm>
            <a:custGeom>
              <a:avLst/>
              <a:gdLst>
                <a:gd name="connsiteX0" fmla="*/ 332874 w 3697705"/>
                <a:gd name="connsiteY0" fmla="*/ 348916 h 1572127"/>
                <a:gd name="connsiteX1" fmla="*/ 1130968 w 3697705"/>
                <a:gd name="connsiteY1" fmla="*/ 128337 h 1572127"/>
                <a:gd name="connsiteX2" fmla="*/ 1110916 w 3697705"/>
                <a:gd name="connsiteY2" fmla="*/ 52137 h 1572127"/>
                <a:gd name="connsiteX3" fmla="*/ 1495926 w 3697705"/>
                <a:gd name="connsiteY3" fmla="*/ 20053 h 1572127"/>
                <a:gd name="connsiteX4" fmla="*/ 1692442 w 3697705"/>
                <a:gd name="connsiteY4" fmla="*/ 4011 h 1572127"/>
                <a:gd name="connsiteX5" fmla="*/ 2053389 w 3697705"/>
                <a:gd name="connsiteY5" fmla="*/ 0 h 1572127"/>
                <a:gd name="connsiteX6" fmla="*/ 2133600 w 3697705"/>
                <a:gd name="connsiteY6" fmla="*/ 68179 h 1572127"/>
                <a:gd name="connsiteX7" fmla="*/ 2550695 w 3697705"/>
                <a:gd name="connsiteY7" fmla="*/ 100264 h 1572127"/>
                <a:gd name="connsiteX8" fmla="*/ 2538663 w 3697705"/>
                <a:gd name="connsiteY8" fmla="*/ 160421 h 1572127"/>
                <a:gd name="connsiteX9" fmla="*/ 3220452 w 3697705"/>
                <a:gd name="connsiteY9" fmla="*/ 316832 h 1572127"/>
                <a:gd name="connsiteX10" fmla="*/ 3284621 w 3697705"/>
                <a:gd name="connsiteY10" fmla="*/ 597569 h 1572127"/>
                <a:gd name="connsiteX11" fmla="*/ 3697705 w 3697705"/>
                <a:gd name="connsiteY11" fmla="*/ 685800 h 1572127"/>
                <a:gd name="connsiteX12" fmla="*/ 3497179 w 3697705"/>
                <a:gd name="connsiteY12" fmla="*/ 1415716 h 1572127"/>
                <a:gd name="connsiteX13" fmla="*/ 3148263 w 3697705"/>
                <a:gd name="connsiteY13" fmla="*/ 1355558 h 1572127"/>
                <a:gd name="connsiteX14" fmla="*/ 3124200 w 3697705"/>
                <a:gd name="connsiteY14" fmla="*/ 1572127 h 1572127"/>
                <a:gd name="connsiteX15" fmla="*/ 2346158 w 3697705"/>
                <a:gd name="connsiteY15" fmla="*/ 1487906 h 1572127"/>
                <a:gd name="connsiteX16" fmla="*/ 1941095 w 3697705"/>
                <a:gd name="connsiteY16" fmla="*/ 1471864 h 1572127"/>
                <a:gd name="connsiteX17" fmla="*/ 806116 w 3697705"/>
                <a:gd name="connsiteY17" fmla="*/ 1540043 h 1572127"/>
                <a:gd name="connsiteX18" fmla="*/ 493295 w 3697705"/>
                <a:gd name="connsiteY18" fmla="*/ 1564106 h 1572127"/>
                <a:gd name="connsiteX19" fmla="*/ 445168 w 3697705"/>
                <a:gd name="connsiteY19" fmla="*/ 1343527 h 1572127"/>
                <a:gd name="connsiteX20" fmla="*/ 80210 w 3697705"/>
                <a:gd name="connsiteY20" fmla="*/ 1423737 h 1572127"/>
                <a:gd name="connsiteX21" fmla="*/ 0 w 3697705"/>
                <a:gd name="connsiteY21" fmla="*/ 597569 h 1572127"/>
                <a:gd name="connsiteX22" fmla="*/ 320842 w 3697705"/>
                <a:gd name="connsiteY22" fmla="*/ 549443 h 1572127"/>
                <a:gd name="connsiteX23" fmla="*/ 332874 w 3697705"/>
                <a:gd name="connsiteY23" fmla="*/ 348916 h 157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7705" h="1572127">
                  <a:moveTo>
                    <a:pt x="332874" y="348916"/>
                  </a:moveTo>
                  <a:lnTo>
                    <a:pt x="1130968" y="128337"/>
                  </a:lnTo>
                  <a:lnTo>
                    <a:pt x="1110916" y="52137"/>
                  </a:lnTo>
                  <a:lnTo>
                    <a:pt x="1495926" y="20053"/>
                  </a:lnTo>
                  <a:lnTo>
                    <a:pt x="1692442" y="4011"/>
                  </a:lnTo>
                  <a:lnTo>
                    <a:pt x="2053389" y="0"/>
                  </a:lnTo>
                  <a:lnTo>
                    <a:pt x="2133600" y="68179"/>
                  </a:lnTo>
                  <a:lnTo>
                    <a:pt x="2550695" y="100264"/>
                  </a:lnTo>
                  <a:lnTo>
                    <a:pt x="2538663" y="160421"/>
                  </a:lnTo>
                  <a:lnTo>
                    <a:pt x="3220452" y="316832"/>
                  </a:lnTo>
                  <a:lnTo>
                    <a:pt x="3284621" y="597569"/>
                  </a:lnTo>
                  <a:lnTo>
                    <a:pt x="3697705" y="685800"/>
                  </a:lnTo>
                  <a:lnTo>
                    <a:pt x="3497179" y="1415716"/>
                  </a:lnTo>
                  <a:lnTo>
                    <a:pt x="3148263" y="1355558"/>
                  </a:lnTo>
                  <a:lnTo>
                    <a:pt x="3124200" y="1572127"/>
                  </a:lnTo>
                  <a:lnTo>
                    <a:pt x="2346158" y="1487906"/>
                  </a:lnTo>
                  <a:lnTo>
                    <a:pt x="1941095" y="1471864"/>
                  </a:lnTo>
                  <a:lnTo>
                    <a:pt x="806116" y="1540043"/>
                  </a:lnTo>
                  <a:lnTo>
                    <a:pt x="493295" y="1564106"/>
                  </a:lnTo>
                  <a:lnTo>
                    <a:pt x="445168" y="1343527"/>
                  </a:lnTo>
                  <a:lnTo>
                    <a:pt x="80210" y="1423737"/>
                  </a:lnTo>
                  <a:lnTo>
                    <a:pt x="0" y="597569"/>
                  </a:lnTo>
                  <a:lnTo>
                    <a:pt x="320842" y="549443"/>
                  </a:lnTo>
                  <a:lnTo>
                    <a:pt x="332874" y="348916"/>
                  </a:lnTo>
                  <a:close/>
                </a:path>
              </a:pathLst>
            </a:custGeom>
            <a:solidFill>
              <a:srgbClr val="FDEADA">
                <a:alpha val="6980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33515" y="1809750"/>
              <a:ext cx="13179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RYANS </a:t>
              </a:r>
            </a:p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CLUB</a:t>
              </a:r>
            </a:p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(we are not allowed to use)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79702" y="2790872"/>
              <a:ext cx="460629" cy="515429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C000">
                <a:alpha val="3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39100" y="2846823"/>
              <a:ext cx="541831" cy="3452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NE</a:t>
              </a:r>
            </a:p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GAP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 rot="20398826">
            <a:off x="5813703" y="3866625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1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side of) </a:t>
            </a:r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CONCOURSE</a:t>
            </a:r>
          </a:p>
          <a:p>
            <a:pPr algn="ctr"/>
            <a:r>
              <a:rPr lang="en-US" sz="9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(We are allowed to use w/ approval)</a:t>
            </a:r>
          </a:p>
        </p:txBody>
      </p:sp>
      <p:sp>
        <p:nvSpPr>
          <p:cNvPr id="46" name="Freeform 45"/>
          <p:cNvSpPr/>
          <p:nvPr/>
        </p:nvSpPr>
        <p:spPr>
          <a:xfrm>
            <a:off x="3187300" y="2549316"/>
            <a:ext cx="444100" cy="539732"/>
          </a:xfrm>
          <a:custGeom>
            <a:avLst/>
            <a:gdLst>
              <a:gd name="connsiteX0" fmla="*/ 83842 w 518772"/>
              <a:gd name="connsiteY0" fmla="*/ 0 h 539732"/>
              <a:gd name="connsiteX1" fmla="*/ 518772 w 518772"/>
              <a:gd name="connsiteY1" fmla="*/ 44541 h 539732"/>
              <a:gd name="connsiteX2" fmla="*/ 463751 w 518772"/>
              <a:gd name="connsiteY2" fmla="*/ 539732 h 539732"/>
              <a:gd name="connsiteX3" fmla="*/ 0 w 518772"/>
              <a:gd name="connsiteY3" fmla="*/ 466370 h 539732"/>
              <a:gd name="connsiteX4" fmla="*/ 83842 w 518772"/>
              <a:gd name="connsiteY4" fmla="*/ 0 h 5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772" h="539732">
                <a:moveTo>
                  <a:pt x="83842" y="0"/>
                </a:moveTo>
                <a:lnTo>
                  <a:pt x="518772" y="44541"/>
                </a:lnTo>
                <a:lnTo>
                  <a:pt x="463751" y="539732"/>
                </a:lnTo>
                <a:lnTo>
                  <a:pt x="0" y="466370"/>
                </a:lnTo>
                <a:lnTo>
                  <a:pt x="83842" y="0"/>
                </a:lnTo>
                <a:close/>
              </a:path>
            </a:pathLst>
          </a:custGeom>
          <a:solidFill>
            <a:srgbClr val="FFC000">
              <a:alpha val="37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148914" y="2536589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Ryans</a:t>
            </a:r>
            <a:endParaRPr lang="en-US" sz="11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Club</a:t>
            </a:r>
          </a:p>
          <a:p>
            <a:pPr algn="ctr"/>
            <a:r>
              <a:rPr lang="en-US" sz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(we use)</a:t>
            </a: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58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80987" y="0"/>
            <a:ext cx="4663013" cy="2647950"/>
            <a:chOff x="4679659" y="152400"/>
            <a:chExt cx="4663013" cy="2647950"/>
          </a:xfrm>
        </p:grpSpPr>
        <p:pic>
          <p:nvPicPr>
            <p:cNvPr id="42" name="Picture 2" descr="C:\Users\BKBergerhuis\Desktop\Stadium Diagrams\Main Concour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230" y="152400"/>
              <a:ext cx="3454170" cy="264795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5867400" y="28575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94094" y="238369"/>
              <a:ext cx="858753" cy="22932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b="1" dirty="0"/>
                <a:t>MAIN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42230" y="400413"/>
              <a:ext cx="858753" cy="22932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b="1" dirty="0"/>
                <a:t>CONCOURSE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23384" y="152400"/>
              <a:ext cx="3419288" cy="264795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26825" y="228600"/>
              <a:ext cx="2133600" cy="117157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884" y="2355719"/>
              <a:ext cx="243084" cy="22701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56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659" y="2271187"/>
              <a:ext cx="202519" cy="19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86600" y="1247776"/>
            <a:ext cx="1821425" cy="389572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5606" y="76200"/>
            <a:ext cx="6658820" cy="742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Group 23"/>
          <p:cNvGrpSpPr/>
          <p:nvPr/>
        </p:nvGrpSpPr>
        <p:grpSpPr>
          <a:xfrm>
            <a:off x="0" y="895350"/>
            <a:ext cx="7086600" cy="4248149"/>
            <a:chOff x="280737" y="1504951"/>
            <a:chExt cx="6146087" cy="3219450"/>
          </a:xfrm>
        </p:grpSpPr>
        <p:pic>
          <p:nvPicPr>
            <p:cNvPr id="2" name="Picture 4" descr="C:\Users\BKBergerhuis\Desktop\Stadium Diagrams\Main Concourse (zoom3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/>
          </p:blipFill>
          <p:spPr bwMode="auto">
            <a:xfrm>
              <a:off x="381000" y="1504951"/>
              <a:ext cx="6045824" cy="3219450"/>
            </a:xfrm>
            <a:prstGeom prst="rect">
              <a:avLst/>
            </a:prstGeom>
            <a:ln w="7620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20335961">
              <a:off x="4751057" y="3764683"/>
              <a:ext cx="1644505" cy="332966"/>
            </a:xfrm>
            <a:prstGeom prst="rect">
              <a:avLst/>
            </a:prstGeom>
            <a:solidFill>
              <a:schemeClr val="bg1">
                <a:lumMod val="95000"/>
                <a:alpha val="69804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0737" y="1588168"/>
              <a:ext cx="3697705" cy="1572127"/>
            </a:xfrm>
            <a:custGeom>
              <a:avLst/>
              <a:gdLst>
                <a:gd name="connsiteX0" fmla="*/ 332874 w 3697705"/>
                <a:gd name="connsiteY0" fmla="*/ 348916 h 1572127"/>
                <a:gd name="connsiteX1" fmla="*/ 1130968 w 3697705"/>
                <a:gd name="connsiteY1" fmla="*/ 128337 h 1572127"/>
                <a:gd name="connsiteX2" fmla="*/ 1110916 w 3697705"/>
                <a:gd name="connsiteY2" fmla="*/ 52137 h 1572127"/>
                <a:gd name="connsiteX3" fmla="*/ 1495926 w 3697705"/>
                <a:gd name="connsiteY3" fmla="*/ 20053 h 1572127"/>
                <a:gd name="connsiteX4" fmla="*/ 1692442 w 3697705"/>
                <a:gd name="connsiteY4" fmla="*/ 4011 h 1572127"/>
                <a:gd name="connsiteX5" fmla="*/ 2053389 w 3697705"/>
                <a:gd name="connsiteY5" fmla="*/ 0 h 1572127"/>
                <a:gd name="connsiteX6" fmla="*/ 2133600 w 3697705"/>
                <a:gd name="connsiteY6" fmla="*/ 68179 h 1572127"/>
                <a:gd name="connsiteX7" fmla="*/ 2550695 w 3697705"/>
                <a:gd name="connsiteY7" fmla="*/ 100264 h 1572127"/>
                <a:gd name="connsiteX8" fmla="*/ 2538663 w 3697705"/>
                <a:gd name="connsiteY8" fmla="*/ 160421 h 1572127"/>
                <a:gd name="connsiteX9" fmla="*/ 3220452 w 3697705"/>
                <a:gd name="connsiteY9" fmla="*/ 316832 h 1572127"/>
                <a:gd name="connsiteX10" fmla="*/ 3284621 w 3697705"/>
                <a:gd name="connsiteY10" fmla="*/ 597569 h 1572127"/>
                <a:gd name="connsiteX11" fmla="*/ 3697705 w 3697705"/>
                <a:gd name="connsiteY11" fmla="*/ 685800 h 1572127"/>
                <a:gd name="connsiteX12" fmla="*/ 3497179 w 3697705"/>
                <a:gd name="connsiteY12" fmla="*/ 1415716 h 1572127"/>
                <a:gd name="connsiteX13" fmla="*/ 3148263 w 3697705"/>
                <a:gd name="connsiteY13" fmla="*/ 1355558 h 1572127"/>
                <a:gd name="connsiteX14" fmla="*/ 3124200 w 3697705"/>
                <a:gd name="connsiteY14" fmla="*/ 1572127 h 1572127"/>
                <a:gd name="connsiteX15" fmla="*/ 2346158 w 3697705"/>
                <a:gd name="connsiteY15" fmla="*/ 1487906 h 1572127"/>
                <a:gd name="connsiteX16" fmla="*/ 1941095 w 3697705"/>
                <a:gd name="connsiteY16" fmla="*/ 1471864 h 1572127"/>
                <a:gd name="connsiteX17" fmla="*/ 806116 w 3697705"/>
                <a:gd name="connsiteY17" fmla="*/ 1540043 h 1572127"/>
                <a:gd name="connsiteX18" fmla="*/ 493295 w 3697705"/>
                <a:gd name="connsiteY18" fmla="*/ 1564106 h 1572127"/>
                <a:gd name="connsiteX19" fmla="*/ 445168 w 3697705"/>
                <a:gd name="connsiteY19" fmla="*/ 1343527 h 1572127"/>
                <a:gd name="connsiteX20" fmla="*/ 80210 w 3697705"/>
                <a:gd name="connsiteY20" fmla="*/ 1423737 h 1572127"/>
                <a:gd name="connsiteX21" fmla="*/ 0 w 3697705"/>
                <a:gd name="connsiteY21" fmla="*/ 597569 h 1572127"/>
                <a:gd name="connsiteX22" fmla="*/ 320842 w 3697705"/>
                <a:gd name="connsiteY22" fmla="*/ 549443 h 1572127"/>
                <a:gd name="connsiteX23" fmla="*/ 332874 w 3697705"/>
                <a:gd name="connsiteY23" fmla="*/ 348916 h 157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7705" h="1572127">
                  <a:moveTo>
                    <a:pt x="332874" y="348916"/>
                  </a:moveTo>
                  <a:lnTo>
                    <a:pt x="1130968" y="128337"/>
                  </a:lnTo>
                  <a:lnTo>
                    <a:pt x="1110916" y="52137"/>
                  </a:lnTo>
                  <a:lnTo>
                    <a:pt x="1495926" y="20053"/>
                  </a:lnTo>
                  <a:lnTo>
                    <a:pt x="1692442" y="4011"/>
                  </a:lnTo>
                  <a:lnTo>
                    <a:pt x="2053389" y="0"/>
                  </a:lnTo>
                  <a:lnTo>
                    <a:pt x="2133600" y="68179"/>
                  </a:lnTo>
                  <a:lnTo>
                    <a:pt x="2550695" y="100264"/>
                  </a:lnTo>
                  <a:lnTo>
                    <a:pt x="2538663" y="160421"/>
                  </a:lnTo>
                  <a:lnTo>
                    <a:pt x="3220452" y="316832"/>
                  </a:lnTo>
                  <a:lnTo>
                    <a:pt x="3284621" y="597569"/>
                  </a:lnTo>
                  <a:lnTo>
                    <a:pt x="3697705" y="685800"/>
                  </a:lnTo>
                  <a:lnTo>
                    <a:pt x="3497179" y="1415716"/>
                  </a:lnTo>
                  <a:lnTo>
                    <a:pt x="3148263" y="1355558"/>
                  </a:lnTo>
                  <a:lnTo>
                    <a:pt x="3124200" y="1572127"/>
                  </a:lnTo>
                  <a:lnTo>
                    <a:pt x="2346158" y="1487906"/>
                  </a:lnTo>
                  <a:lnTo>
                    <a:pt x="1941095" y="1471864"/>
                  </a:lnTo>
                  <a:lnTo>
                    <a:pt x="806116" y="1540043"/>
                  </a:lnTo>
                  <a:lnTo>
                    <a:pt x="493295" y="1564106"/>
                  </a:lnTo>
                  <a:lnTo>
                    <a:pt x="445168" y="1343527"/>
                  </a:lnTo>
                  <a:lnTo>
                    <a:pt x="80210" y="1423737"/>
                  </a:lnTo>
                  <a:lnTo>
                    <a:pt x="0" y="597569"/>
                  </a:lnTo>
                  <a:lnTo>
                    <a:pt x="320842" y="549443"/>
                  </a:lnTo>
                  <a:lnTo>
                    <a:pt x="332874" y="348916"/>
                  </a:lnTo>
                  <a:close/>
                </a:path>
              </a:pathLst>
            </a:custGeom>
            <a:solidFill>
              <a:schemeClr val="bg1">
                <a:lumMod val="95000"/>
                <a:alpha val="69804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2197927"/>
              <a:ext cx="1143000" cy="48982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RYANS </a:t>
              </a:r>
            </a:p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CLUB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85351" y="2941468"/>
              <a:ext cx="399496" cy="390617"/>
            </a:xfrm>
            <a:custGeom>
              <a:avLst/>
              <a:gdLst>
                <a:gd name="connsiteX0" fmla="*/ 0 w 399496"/>
                <a:gd name="connsiteY0" fmla="*/ 319596 h 390617"/>
                <a:gd name="connsiteX1" fmla="*/ 50307 w 399496"/>
                <a:gd name="connsiteY1" fmla="*/ 0 h 390617"/>
                <a:gd name="connsiteX2" fmla="*/ 399496 w 399496"/>
                <a:gd name="connsiteY2" fmla="*/ 59184 h 390617"/>
                <a:gd name="connsiteX3" fmla="*/ 352148 w 399496"/>
                <a:gd name="connsiteY3" fmla="*/ 390617 h 390617"/>
                <a:gd name="connsiteX4" fmla="*/ 0 w 399496"/>
                <a:gd name="connsiteY4" fmla="*/ 319596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6" h="390617">
                  <a:moveTo>
                    <a:pt x="0" y="319596"/>
                  </a:moveTo>
                  <a:lnTo>
                    <a:pt x="50307" y="0"/>
                  </a:lnTo>
                  <a:lnTo>
                    <a:pt x="399496" y="59184"/>
                  </a:lnTo>
                  <a:lnTo>
                    <a:pt x="352148" y="390617"/>
                  </a:lnTo>
                  <a:lnTo>
                    <a:pt x="0" y="319596"/>
                  </a:lnTo>
                  <a:close/>
                </a:path>
              </a:pathLst>
            </a:custGeom>
            <a:solidFill>
              <a:srgbClr val="FFC000">
                <a:alpha val="37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0138" y="2983870"/>
              <a:ext cx="469921" cy="2616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NW</a:t>
              </a:r>
            </a:p>
            <a:p>
              <a:pPr algn="ctr"/>
              <a:r>
                <a:rPr lang="en-US" sz="11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5283200" y="4224867"/>
            <a:ext cx="1176867" cy="914400"/>
          </a:xfrm>
          <a:custGeom>
            <a:avLst/>
            <a:gdLst>
              <a:gd name="connsiteX0" fmla="*/ 1143000 w 1176867"/>
              <a:gd name="connsiteY0" fmla="*/ 0 h 914400"/>
              <a:gd name="connsiteX1" fmla="*/ 0 w 1176867"/>
              <a:gd name="connsiteY1" fmla="*/ 448733 h 914400"/>
              <a:gd name="connsiteX2" fmla="*/ 0 w 1176867"/>
              <a:gd name="connsiteY2" fmla="*/ 914400 h 914400"/>
              <a:gd name="connsiteX3" fmla="*/ 1176867 w 1176867"/>
              <a:gd name="connsiteY3" fmla="*/ 897466 h 914400"/>
              <a:gd name="connsiteX4" fmla="*/ 1143000 w 117686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867" h="914400">
                <a:moveTo>
                  <a:pt x="1143000" y="0"/>
                </a:moveTo>
                <a:lnTo>
                  <a:pt x="0" y="448733"/>
                </a:lnTo>
                <a:lnTo>
                  <a:pt x="0" y="914400"/>
                </a:lnTo>
                <a:lnTo>
                  <a:pt x="1176867" y="897466"/>
                </a:lnTo>
                <a:cubicBezTo>
                  <a:pt x="1174045" y="606777"/>
                  <a:pt x="1171222" y="316089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00717" y="4656482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</a:t>
            </a:r>
          </a:p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CONCOURSE</a:t>
            </a:r>
          </a:p>
        </p:txBody>
      </p:sp>
      <p:sp>
        <p:nvSpPr>
          <p:cNvPr id="29" name="TextBox 28"/>
          <p:cNvSpPr txBox="1"/>
          <p:nvPr/>
        </p:nvSpPr>
        <p:spPr>
          <a:xfrm rot="20398826">
            <a:off x="5813703" y="3947090"/>
            <a:ext cx="541831" cy="3452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1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side of) </a:t>
            </a:r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 CONCOURSE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2203319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2" y="2669620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9" y="2118787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77" y="2542939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034413" y="1190730"/>
            <a:ext cx="170822" cy="567732"/>
          </a:xfrm>
          <a:custGeom>
            <a:avLst/>
            <a:gdLst>
              <a:gd name="connsiteX0" fmla="*/ 170822 w 170822"/>
              <a:gd name="connsiteY0" fmla="*/ 0 h 567732"/>
              <a:gd name="connsiteX1" fmla="*/ 0 w 170822"/>
              <a:gd name="connsiteY1" fmla="*/ 567732 h 567732"/>
              <a:gd name="connsiteX2" fmla="*/ 0 w 170822"/>
              <a:gd name="connsiteY2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2" h="567732">
                <a:moveTo>
                  <a:pt x="170822" y="0"/>
                </a:moveTo>
                <a:lnTo>
                  <a:pt x="0" y="567732"/>
                </a:lnTo>
                <a:lnTo>
                  <a:pt x="0" y="567732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29988" y="2080009"/>
            <a:ext cx="429063" cy="914400"/>
          </a:xfrm>
          <a:custGeom>
            <a:avLst/>
            <a:gdLst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715 w 415715"/>
              <a:gd name="connsiteY0" fmla="*/ 0 h 914400"/>
              <a:gd name="connsiteX1" fmla="*/ 295134 w 415715"/>
              <a:gd name="connsiteY1" fmla="*/ 673239 h 914400"/>
              <a:gd name="connsiteX2" fmla="*/ 154457 w 415715"/>
              <a:gd name="connsiteY2" fmla="*/ 638070 h 914400"/>
              <a:gd name="connsiteX3" fmla="*/ 38901 w 415715"/>
              <a:gd name="connsiteY3" fmla="*/ 678264 h 914400"/>
              <a:gd name="connsiteX4" fmla="*/ 13780 w 415715"/>
              <a:gd name="connsiteY4" fmla="*/ 849086 h 914400"/>
              <a:gd name="connsiteX5" fmla="*/ 239868 w 415715"/>
              <a:gd name="connsiteY5" fmla="*/ 914400 h 914400"/>
              <a:gd name="connsiteX6" fmla="*/ 239868 w 415715"/>
              <a:gd name="connsiteY6" fmla="*/ 914400 h 914400"/>
              <a:gd name="connsiteX0" fmla="*/ 415413 w 415413"/>
              <a:gd name="connsiteY0" fmla="*/ 0 h 914400"/>
              <a:gd name="connsiteX1" fmla="*/ 294832 w 415413"/>
              <a:gd name="connsiteY1" fmla="*/ 673239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15413 w 415413"/>
              <a:gd name="connsiteY0" fmla="*/ 0 h 914400"/>
              <a:gd name="connsiteX1" fmla="*/ 324977 w 415413"/>
              <a:gd name="connsiteY1" fmla="*/ 572755 h 914400"/>
              <a:gd name="connsiteX2" fmla="*/ 144106 w 415413"/>
              <a:gd name="connsiteY2" fmla="*/ 663190 h 914400"/>
              <a:gd name="connsiteX3" fmla="*/ 38599 w 415413"/>
              <a:gd name="connsiteY3" fmla="*/ 678264 h 914400"/>
              <a:gd name="connsiteX4" fmla="*/ 13478 w 415413"/>
              <a:gd name="connsiteY4" fmla="*/ 849086 h 914400"/>
              <a:gd name="connsiteX5" fmla="*/ 239566 w 415413"/>
              <a:gd name="connsiteY5" fmla="*/ 914400 h 914400"/>
              <a:gd name="connsiteX6" fmla="*/ 239566 w 415413"/>
              <a:gd name="connsiteY6" fmla="*/ 914400 h 914400"/>
              <a:gd name="connsiteX0" fmla="*/ 429063 w 429063"/>
              <a:gd name="connsiteY0" fmla="*/ 0 h 914400"/>
              <a:gd name="connsiteX1" fmla="*/ 338627 w 429063"/>
              <a:gd name="connsiteY1" fmla="*/ 572755 h 914400"/>
              <a:gd name="connsiteX2" fmla="*/ 157756 w 429063"/>
              <a:gd name="connsiteY2" fmla="*/ 663190 h 914400"/>
              <a:gd name="connsiteX3" fmla="*/ 52249 w 429063"/>
              <a:gd name="connsiteY3" fmla="*/ 678264 h 914400"/>
              <a:gd name="connsiteX4" fmla="*/ 27128 w 429063"/>
              <a:gd name="connsiteY4" fmla="*/ 849086 h 914400"/>
              <a:gd name="connsiteX5" fmla="*/ 253216 w 429063"/>
              <a:gd name="connsiteY5" fmla="*/ 914400 h 914400"/>
              <a:gd name="connsiteX6" fmla="*/ 253216 w 429063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63" h="914400">
                <a:moveTo>
                  <a:pt x="429063" y="0"/>
                </a:moveTo>
                <a:cubicBezTo>
                  <a:pt x="390544" y="283447"/>
                  <a:pt x="353700" y="432078"/>
                  <a:pt x="338627" y="572755"/>
                </a:cubicBezTo>
                <a:cubicBezTo>
                  <a:pt x="323554" y="713432"/>
                  <a:pt x="205486" y="645605"/>
                  <a:pt x="157756" y="663190"/>
                </a:cubicBezTo>
                <a:cubicBezTo>
                  <a:pt x="110026" y="680775"/>
                  <a:pt x="124262" y="647281"/>
                  <a:pt x="52249" y="678264"/>
                </a:cubicBezTo>
                <a:cubicBezTo>
                  <a:pt x="-19764" y="709247"/>
                  <a:pt x="-6367" y="809730"/>
                  <a:pt x="27128" y="849086"/>
                </a:cubicBezTo>
                <a:cubicBezTo>
                  <a:pt x="60622" y="888442"/>
                  <a:pt x="253216" y="914400"/>
                  <a:pt x="253216" y="914400"/>
                </a:cubicBezTo>
                <a:lnTo>
                  <a:pt x="253216" y="914400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9" y="2264109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029389" y="3084844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733800" y="1581151"/>
            <a:ext cx="471435" cy="498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Entry A Guest arrival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01104" y="2876550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sp>
        <p:nvSpPr>
          <p:cNvPr id="38" name="Rounded Rectangle 37"/>
          <p:cNvSpPr/>
          <p:nvPr/>
        </p:nvSpPr>
        <p:spPr>
          <a:xfrm rot="585596">
            <a:off x="3309631" y="2567537"/>
            <a:ext cx="239370" cy="33262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40" name="Rounded Rectangle 39"/>
          <p:cNvSpPr/>
          <p:nvPr/>
        </p:nvSpPr>
        <p:spPr>
          <a:xfrm rot="585596">
            <a:off x="5169599" y="3530466"/>
            <a:ext cx="214064" cy="331363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</a:p>
        </p:txBody>
      </p:sp>
      <p:sp>
        <p:nvSpPr>
          <p:cNvPr id="51" name="Rounded Rectangle 50"/>
          <p:cNvSpPr/>
          <p:nvPr/>
        </p:nvSpPr>
        <p:spPr>
          <a:xfrm rot="585596">
            <a:off x="3524083" y="3230782"/>
            <a:ext cx="485652" cy="33262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B/C</a:t>
            </a:r>
          </a:p>
        </p:txBody>
      </p:sp>
    </p:spTree>
    <p:extLst>
      <p:ext uri="{BB962C8B-B14F-4D97-AF65-F5344CB8AC3E}">
        <p14:creationId xmlns:p14="http://schemas.microsoft.com/office/powerpoint/2010/main" val="5557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6306" b="4934"/>
          <a:stretch/>
        </p:blipFill>
        <p:spPr bwMode="auto">
          <a:xfrm>
            <a:off x="281635" y="908012"/>
            <a:ext cx="4521824" cy="4089476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61091" y="882674"/>
            <a:ext cx="4542368" cy="411481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BKBergerhuis\Desktop\Stadium Diagrams\Main Concou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30" y="0"/>
            <a:ext cx="3454170" cy="26479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15000" y="13335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24712" y="0"/>
            <a:ext cx="3419288" cy="26479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68983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03459" y="1247776"/>
            <a:ext cx="4104566" cy="383857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2400" y="76200"/>
            <a:ext cx="7162800" cy="99298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5541694" y="85969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830" y="248013"/>
            <a:ext cx="858753" cy="229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dirty="0"/>
              <a:t>CONCOURSE</a:t>
            </a:r>
          </a:p>
        </p:txBody>
      </p:sp>
      <p:sp>
        <p:nvSpPr>
          <p:cNvPr id="19" name="Rounded Rectangle 18"/>
          <p:cNvSpPr/>
          <p:nvPr/>
        </p:nvSpPr>
        <p:spPr>
          <a:xfrm rot="585596">
            <a:off x="806251" y="2621458"/>
            <a:ext cx="352024" cy="150142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0" name="Rounded Rectangle 19"/>
          <p:cNvSpPr/>
          <p:nvPr/>
        </p:nvSpPr>
        <p:spPr>
          <a:xfrm rot="585596">
            <a:off x="1023194" y="2860131"/>
            <a:ext cx="126067" cy="207499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</a:t>
            </a:r>
          </a:p>
        </p:txBody>
      </p:sp>
      <p:sp>
        <p:nvSpPr>
          <p:cNvPr id="21" name="Rounded Rectangle 20"/>
          <p:cNvSpPr/>
          <p:nvPr/>
        </p:nvSpPr>
        <p:spPr>
          <a:xfrm rot="20716750">
            <a:off x="2878790" y="4080251"/>
            <a:ext cx="126067" cy="207499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1" y="2006723"/>
            <a:ext cx="243084" cy="227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0" y="2437243"/>
            <a:ext cx="249385" cy="2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16" y="1922191"/>
            <a:ext cx="202519" cy="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4" y="2346343"/>
            <a:ext cx="287194" cy="2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6" y="2067513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/>
          <p:nvPr/>
        </p:nvSpPr>
        <p:spPr>
          <a:xfrm>
            <a:off x="1270346" y="2888248"/>
            <a:ext cx="1472854" cy="1788607"/>
          </a:xfrm>
          <a:custGeom>
            <a:avLst/>
            <a:gdLst>
              <a:gd name="connsiteX0" fmla="*/ 0 w 1472854"/>
              <a:gd name="connsiteY0" fmla="*/ 0 h 1788607"/>
              <a:gd name="connsiteX1" fmla="*/ 934497 w 1472854"/>
              <a:gd name="connsiteY1" fmla="*/ 271305 h 1788607"/>
              <a:gd name="connsiteX2" fmla="*/ 1266092 w 1472854"/>
              <a:gd name="connsiteY2" fmla="*/ 612949 h 1788607"/>
              <a:gd name="connsiteX3" fmla="*/ 1472084 w 1472854"/>
              <a:gd name="connsiteY3" fmla="*/ 1175657 h 1788607"/>
              <a:gd name="connsiteX4" fmla="*/ 1336431 w 1472854"/>
              <a:gd name="connsiteY4" fmla="*/ 1788607 h 178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54" h="1788607">
                <a:moveTo>
                  <a:pt x="0" y="0"/>
                </a:moveTo>
                <a:cubicBezTo>
                  <a:pt x="361741" y="84573"/>
                  <a:pt x="723482" y="169147"/>
                  <a:pt x="934497" y="271305"/>
                </a:cubicBezTo>
                <a:cubicBezTo>
                  <a:pt x="1145512" y="373463"/>
                  <a:pt x="1176494" y="462224"/>
                  <a:pt x="1266092" y="612949"/>
                </a:cubicBezTo>
                <a:cubicBezTo>
                  <a:pt x="1355690" y="763674"/>
                  <a:pt x="1460361" y="979714"/>
                  <a:pt x="1472084" y="1175657"/>
                </a:cubicBezTo>
                <a:cubicBezTo>
                  <a:pt x="1483807" y="1371600"/>
                  <a:pt x="1358203" y="1668864"/>
                  <a:pt x="1336431" y="1788607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16047" y="1828147"/>
            <a:ext cx="406958" cy="175846"/>
          </a:xfrm>
          <a:custGeom>
            <a:avLst/>
            <a:gdLst>
              <a:gd name="connsiteX0" fmla="*/ 0 w 406958"/>
              <a:gd name="connsiteY0" fmla="*/ 0 h 175846"/>
              <a:gd name="connsiteX1" fmla="*/ 406958 w 406958"/>
              <a:gd name="connsiteY1" fmla="*/ 175846 h 175846"/>
              <a:gd name="connsiteX2" fmla="*/ 406958 w 406958"/>
              <a:gd name="connsiteY2" fmla="*/ 175846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175846">
                <a:moveTo>
                  <a:pt x="0" y="0"/>
                </a:moveTo>
                <a:lnTo>
                  <a:pt x="406958" y="175846"/>
                </a:lnTo>
                <a:lnTo>
                  <a:pt x="406958" y="175846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60298" y="2089404"/>
            <a:ext cx="786192" cy="907609"/>
          </a:xfrm>
          <a:custGeom>
            <a:avLst/>
            <a:gdLst>
              <a:gd name="connsiteX0" fmla="*/ 653143 w 786192"/>
              <a:gd name="connsiteY0" fmla="*/ 0 h 907609"/>
              <a:gd name="connsiteX1" fmla="*/ 592852 w 786192"/>
              <a:gd name="connsiteY1" fmla="*/ 120580 h 907609"/>
              <a:gd name="connsiteX2" fmla="*/ 773723 w 786192"/>
              <a:gd name="connsiteY2" fmla="*/ 211015 h 907609"/>
              <a:gd name="connsiteX3" fmla="*/ 743578 w 786192"/>
              <a:gd name="connsiteY3" fmla="*/ 256233 h 907609"/>
              <a:gd name="connsiteX4" fmla="*/ 527538 w 786192"/>
              <a:gd name="connsiteY4" fmla="*/ 401934 h 907609"/>
              <a:gd name="connsiteX5" fmla="*/ 417006 w 786192"/>
              <a:gd name="connsiteY5" fmla="*/ 567732 h 907609"/>
              <a:gd name="connsiteX6" fmla="*/ 281354 w 786192"/>
              <a:gd name="connsiteY6" fmla="*/ 894303 h 907609"/>
              <a:gd name="connsiteX7" fmla="*/ 0 w 786192"/>
              <a:gd name="connsiteY7" fmla="*/ 849086 h 907609"/>
              <a:gd name="connsiteX8" fmla="*/ 0 w 786192"/>
              <a:gd name="connsiteY8" fmla="*/ 849086 h 907609"/>
              <a:gd name="connsiteX9" fmla="*/ 0 w 786192"/>
              <a:gd name="connsiteY9" fmla="*/ 849086 h 9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192" h="907609">
                <a:moveTo>
                  <a:pt x="653143" y="0"/>
                </a:moveTo>
                <a:cubicBezTo>
                  <a:pt x="612949" y="42705"/>
                  <a:pt x="572755" y="85411"/>
                  <a:pt x="592852" y="120580"/>
                </a:cubicBezTo>
                <a:cubicBezTo>
                  <a:pt x="612949" y="155749"/>
                  <a:pt x="748602" y="188406"/>
                  <a:pt x="773723" y="211015"/>
                </a:cubicBezTo>
                <a:cubicBezTo>
                  <a:pt x="798844" y="233624"/>
                  <a:pt x="784609" y="224413"/>
                  <a:pt x="743578" y="256233"/>
                </a:cubicBezTo>
                <a:cubicBezTo>
                  <a:pt x="702547" y="288053"/>
                  <a:pt x="581967" y="350018"/>
                  <a:pt x="527538" y="401934"/>
                </a:cubicBezTo>
                <a:cubicBezTo>
                  <a:pt x="473109" y="453851"/>
                  <a:pt x="458037" y="485671"/>
                  <a:pt x="417006" y="567732"/>
                </a:cubicBezTo>
                <a:cubicBezTo>
                  <a:pt x="375975" y="649793"/>
                  <a:pt x="350855" y="847411"/>
                  <a:pt x="281354" y="894303"/>
                </a:cubicBezTo>
                <a:cubicBezTo>
                  <a:pt x="211853" y="941195"/>
                  <a:pt x="0" y="849086"/>
                  <a:pt x="0" y="849086"/>
                </a:cubicBezTo>
                <a:lnTo>
                  <a:pt x="0" y="849086"/>
                </a:lnTo>
                <a:lnTo>
                  <a:pt x="0" y="849086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054117" y="2310468"/>
            <a:ext cx="673791" cy="1527349"/>
          </a:xfrm>
          <a:custGeom>
            <a:avLst/>
            <a:gdLst>
              <a:gd name="connsiteX0" fmla="*/ 0 w 673791"/>
              <a:gd name="connsiteY0" fmla="*/ 0 h 1527349"/>
              <a:gd name="connsiteX1" fmla="*/ 205992 w 673791"/>
              <a:gd name="connsiteY1" fmla="*/ 231112 h 1527349"/>
              <a:gd name="connsiteX2" fmla="*/ 341644 w 673791"/>
              <a:gd name="connsiteY2" fmla="*/ 522514 h 1527349"/>
              <a:gd name="connsiteX3" fmla="*/ 643095 w 673791"/>
              <a:gd name="connsiteY3" fmla="*/ 1024932 h 1527349"/>
              <a:gd name="connsiteX4" fmla="*/ 648119 w 673791"/>
              <a:gd name="connsiteY4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91" h="1527349">
                <a:moveTo>
                  <a:pt x="0" y="0"/>
                </a:moveTo>
                <a:cubicBezTo>
                  <a:pt x="74525" y="72013"/>
                  <a:pt x="149051" y="144026"/>
                  <a:pt x="205992" y="231112"/>
                </a:cubicBezTo>
                <a:cubicBezTo>
                  <a:pt x="262933" y="318198"/>
                  <a:pt x="268794" y="390211"/>
                  <a:pt x="341644" y="522514"/>
                </a:cubicBezTo>
                <a:cubicBezTo>
                  <a:pt x="414494" y="654817"/>
                  <a:pt x="592016" y="857460"/>
                  <a:pt x="643095" y="1024932"/>
                </a:cubicBezTo>
                <a:cubicBezTo>
                  <a:pt x="694174" y="1192404"/>
                  <a:pt x="671146" y="1359876"/>
                  <a:pt x="648119" y="1527349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" descr="C:\Users\BKBergerhuis\Pictures\iCloud Photos\Shared\WORK STUFF\01bda4388d97c2ab5f25551d27d410520f446cc9a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" b="6681"/>
          <a:stretch/>
        </p:blipFill>
        <p:spPr bwMode="auto">
          <a:xfrm>
            <a:off x="3897534" y="3680942"/>
            <a:ext cx="2412639" cy="1238839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BKBergerhuis\Pictures\iCloud Photos\Shared\WORK STUFF\0169eae03c79821f7767c0ea27b3c7754c0ec240c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49"/>
          <a:stretch/>
        </p:blipFill>
        <p:spPr bwMode="auto">
          <a:xfrm>
            <a:off x="3839459" y="2041374"/>
            <a:ext cx="2421861" cy="1238840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BKBergerhuis\Pictures\iCloud Photos\Shared\WORK STUFF\01fdc7551dfd7821bc0989758d3b43ca3f23a1542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710" b="11113"/>
          <a:stretch/>
        </p:blipFill>
        <p:spPr bwMode="auto">
          <a:xfrm>
            <a:off x="51672" y="378045"/>
            <a:ext cx="2417251" cy="1243879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BKBergerhuis\Pictures\iCloud Photos\Shared\WORK STUFF\016c7a56a7c134725f424cf331a9e4a2592cb5f6d6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0" b="6959"/>
          <a:stretch/>
        </p:blipFill>
        <p:spPr bwMode="auto">
          <a:xfrm>
            <a:off x="2941823" y="627425"/>
            <a:ext cx="2417251" cy="1243879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651556" y="994913"/>
            <a:ext cx="1113984" cy="459596"/>
          </a:xfrm>
          <a:custGeom>
            <a:avLst/>
            <a:gdLst>
              <a:gd name="connsiteX0" fmla="*/ 671161 w 1113984"/>
              <a:gd name="connsiteY0" fmla="*/ 0 h 459596"/>
              <a:gd name="connsiteX1" fmla="*/ 239840 w 1113984"/>
              <a:gd name="connsiteY1" fmla="*/ 97766 h 459596"/>
              <a:gd name="connsiteX2" fmla="*/ 21304 w 1113984"/>
              <a:gd name="connsiteY2" fmla="*/ 425570 h 459596"/>
              <a:gd name="connsiteX3" fmla="*/ 757425 w 1113984"/>
              <a:gd name="connsiteY3" fmla="*/ 442823 h 459596"/>
              <a:gd name="connsiteX4" fmla="*/ 1113984 w 1113984"/>
              <a:gd name="connsiteY4" fmla="*/ 368061 h 45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984" h="459596">
                <a:moveTo>
                  <a:pt x="671161" y="0"/>
                </a:moveTo>
                <a:cubicBezTo>
                  <a:pt x="509655" y="13419"/>
                  <a:pt x="348149" y="26838"/>
                  <a:pt x="239840" y="97766"/>
                </a:cubicBezTo>
                <a:cubicBezTo>
                  <a:pt x="131531" y="168694"/>
                  <a:pt x="-64960" y="368061"/>
                  <a:pt x="21304" y="425570"/>
                </a:cubicBezTo>
                <a:cubicBezTo>
                  <a:pt x="107568" y="483079"/>
                  <a:pt x="575312" y="452408"/>
                  <a:pt x="757425" y="442823"/>
                </a:cubicBezTo>
                <a:cubicBezTo>
                  <a:pt x="939538" y="433238"/>
                  <a:pt x="1026761" y="400649"/>
                  <a:pt x="1113984" y="368061"/>
                </a:cubicBezTo>
              </a:path>
            </a:pathLst>
          </a:custGeom>
          <a:noFill/>
          <a:ln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73790" y="1305464"/>
            <a:ext cx="1591508" cy="492792"/>
          </a:xfrm>
          <a:custGeom>
            <a:avLst/>
            <a:gdLst>
              <a:gd name="connsiteX0" fmla="*/ 245787 w 1591508"/>
              <a:gd name="connsiteY0" fmla="*/ 57510 h 492792"/>
              <a:gd name="connsiteX1" fmla="*/ 44504 w 1591508"/>
              <a:gd name="connsiteY1" fmla="*/ 396815 h 492792"/>
              <a:gd name="connsiteX2" fmla="*/ 999161 w 1591508"/>
              <a:gd name="connsiteY2" fmla="*/ 477328 h 492792"/>
              <a:gd name="connsiteX3" fmla="*/ 1441984 w 1591508"/>
              <a:gd name="connsiteY3" fmla="*/ 442823 h 492792"/>
              <a:gd name="connsiteX4" fmla="*/ 1591508 w 1591508"/>
              <a:gd name="connsiteY4" fmla="*/ 0 h 49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508" h="492792">
                <a:moveTo>
                  <a:pt x="245787" y="57510"/>
                </a:moveTo>
                <a:cubicBezTo>
                  <a:pt x="82364" y="192177"/>
                  <a:pt x="-81058" y="326845"/>
                  <a:pt x="44504" y="396815"/>
                </a:cubicBezTo>
                <a:cubicBezTo>
                  <a:pt x="170066" y="466785"/>
                  <a:pt x="766248" y="469660"/>
                  <a:pt x="999161" y="477328"/>
                </a:cubicBezTo>
                <a:cubicBezTo>
                  <a:pt x="1232074" y="484996"/>
                  <a:pt x="1343260" y="522378"/>
                  <a:pt x="1441984" y="442823"/>
                </a:cubicBezTo>
                <a:cubicBezTo>
                  <a:pt x="1540709" y="363268"/>
                  <a:pt x="1566108" y="181634"/>
                  <a:pt x="1591508" y="0"/>
                </a:cubicBezTo>
              </a:path>
            </a:pathLst>
          </a:custGeom>
          <a:noFill/>
          <a:ln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50996" y="563669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25298" y="750180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47533" y="2078814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Freeform 8"/>
          <p:cNvSpPr/>
          <p:nvPr/>
        </p:nvSpPr>
        <p:spPr>
          <a:xfrm>
            <a:off x="601648" y="1676400"/>
            <a:ext cx="524419" cy="1161102"/>
          </a:xfrm>
          <a:custGeom>
            <a:avLst/>
            <a:gdLst>
              <a:gd name="connsiteX0" fmla="*/ 524419 w 524419"/>
              <a:gd name="connsiteY0" fmla="*/ 0 h 1161102"/>
              <a:gd name="connsiteX1" fmla="*/ 388952 w 524419"/>
              <a:gd name="connsiteY1" fmla="*/ 846667 h 1161102"/>
              <a:gd name="connsiteX2" fmla="*/ 194219 w 524419"/>
              <a:gd name="connsiteY2" fmla="*/ 838200 h 1161102"/>
              <a:gd name="connsiteX3" fmla="*/ 75685 w 524419"/>
              <a:gd name="connsiteY3" fmla="*/ 889000 h 1161102"/>
              <a:gd name="connsiteX4" fmla="*/ 7952 w 524419"/>
              <a:gd name="connsiteY4" fmla="*/ 1134533 h 1161102"/>
              <a:gd name="connsiteX5" fmla="*/ 261952 w 524419"/>
              <a:gd name="connsiteY5" fmla="*/ 1143000 h 11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19" h="1161102">
                <a:moveTo>
                  <a:pt x="524419" y="0"/>
                </a:moveTo>
                <a:cubicBezTo>
                  <a:pt x="484202" y="353483"/>
                  <a:pt x="443985" y="706967"/>
                  <a:pt x="388952" y="846667"/>
                </a:cubicBezTo>
                <a:cubicBezTo>
                  <a:pt x="333919" y="986367"/>
                  <a:pt x="246430" y="831145"/>
                  <a:pt x="194219" y="838200"/>
                </a:cubicBezTo>
                <a:cubicBezTo>
                  <a:pt x="142008" y="845255"/>
                  <a:pt x="106729" y="839611"/>
                  <a:pt x="75685" y="889000"/>
                </a:cubicBezTo>
                <a:cubicBezTo>
                  <a:pt x="44641" y="938389"/>
                  <a:pt x="-23092" y="1092200"/>
                  <a:pt x="7952" y="1134533"/>
                </a:cubicBezTo>
                <a:cubicBezTo>
                  <a:pt x="38996" y="1176866"/>
                  <a:pt x="150474" y="1159933"/>
                  <a:pt x="261952" y="114300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585596">
            <a:off x="579873" y="2496588"/>
            <a:ext cx="138545" cy="217885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4470400" y="2870039"/>
            <a:ext cx="1735667" cy="295714"/>
          </a:xfrm>
          <a:custGeom>
            <a:avLst/>
            <a:gdLst>
              <a:gd name="connsiteX0" fmla="*/ 1735667 w 1735667"/>
              <a:gd name="connsiteY0" fmla="*/ 194894 h 295714"/>
              <a:gd name="connsiteX1" fmla="*/ 922867 w 1735667"/>
              <a:gd name="connsiteY1" fmla="*/ 288028 h 295714"/>
              <a:gd name="connsiteX2" fmla="*/ 948267 w 1735667"/>
              <a:gd name="connsiteY2" fmla="*/ 17094 h 295714"/>
              <a:gd name="connsiteX3" fmla="*/ 313267 w 1735667"/>
              <a:gd name="connsiteY3" fmla="*/ 42494 h 295714"/>
              <a:gd name="connsiteX4" fmla="*/ 0 w 1735667"/>
              <a:gd name="connsiteY4" fmla="*/ 161028 h 295714"/>
              <a:gd name="connsiteX5" fmla="*/ 0 w 1735667"/>
              <a:gd name="connsiteY5" fmla="*/ 161028 h 2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667" h="295714">
                <a:moveTo>
                  <a:pt x="1735667" y="194894"/>
                </a:moveTo>
                <a:cubicBezTo>
                  <a:pt x="1394883" y="256277"/>
                  <a:pt x="1054100" y="317661"/>
                  <a:pt x="922867" y="288028"/>
                </a:cubicBezTo>
                <a:cubicBezTo>
                  <a:pt x="791634" y="258395"/>
                  <a:pt x="1049867" y="58016"/>
                  <a:pt x="948267" y="17094"/>
                </a:cubicBezTo>
                <a:cubicBezTo>
                  <a:pt x="846667" y="-23828"/>
                  <a:pt x="471311" y="18505"/>
                  <a:pt x="313267" y="42494"/>
                </a:cubicBezTo>
                <a:cubicBezTo>
                  <a:pt x="155223" y="66483"/>
                  <a:pt x="0" y="161028"/>
                  <a:pt x="0" y="161028"/>
                </a:cubicBezTo>
                <a:lnTo>
                  <a:pt x="0" y="161028"/>
                </a:lnTo>
              </a:path>
            </a:pathLst>
          </a:custGeom>
          <a:noFill/>
          <a:ln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724400" y="4284133"/>
            <a:ext cx="474349" cy="575734"/>
          </a:xfrm>
          <a:custGeom>
            <a:avLst/>
            <a:gdLst>
              <a:gd name="connsiteX0" fmla="*/ 0 w 474349"/>
              <a:gd name="connsiteY0" fmla="*/ 575734 h 575734"/>
              <a:gd name="connsiteX1" fmla="*/ 448733 w 474349"/>
              <a:gd name="connsiteY1" fmla="*/ 321734 h 575734"/>
              <a:gd name="connsiteX2" fmla="*/ 397933 w 474349"/>
              <a:gd name="connsiteY2" fmla="*/ 127000 h 575734"/>
              <a:gd name="connsiteX3" fmla="*/ 220133 w 474349"/>
              <a:gd name="connsiteY3" fmla="*/ 0 h 57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49" h="575734">
                <a:moveTo>
                  <a:pt x="0" y="575734"/>
                </a:moveTo>
                <a:cubicBezTo>
                  <a:pt x="191205" y="486128"/>
                  <a:pt x="382411" y="396523"/>
                  <a:pt x="448733" y="321734"/>
                </a:cubicBezTo>
                <a:cubicBezTo>
                  <a:pt x="515055" y="246945"/>
                  <a:pt x="436033" y="180622"/>
                  <a:pt x="397933" y="127000"/>
                </a:cubicBezTo>
                <a:cubicBezTo>
                  <a:pt x="359833" y="73378"/>
                  <a:pt x="289983" y="36689"/>
                  <a:pt x="220133" y="0"/>
                </a:cubicBezTo>
              </a:path>
            </a:pathLst>
          </a:custGeom>
          <a:noFill/>
          <a:ln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85126" y="3800269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199" y="76200"/>
            <a:ext cx="1592825" cy="11715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3029152" y="4300363"/>
            <a:ext cx="868382" cy="619418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995669" y="3680942"/>
            <a:ext cx="843790" cy="411165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stCxn id="20" idx="3"/>
          </p:cNvCxnSpPr>
          <p:nvPr/>
        </p:nvCxnSpPr>
        <p:spPr>
          <a:xfrm flipV="1">
            <a:off x="1148349" y="2041376"/>
            <a:ext cx="2691110" cy="933190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>
            <a:stCxn id="20" idx="3"/>
          </p:cNvCxnSpPr>
          <p:nvPr/>
        </p:nvCxnSpPr>
        <p:spPr>
          <a:xfrm>
            <a:off x="1148349" y="2974566"/>
            <a:ext cx="2682105" cy="305648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1672" y="1621924"/>
            <a:ext cx="615942" cy="824328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/>
          <p:cNvCxnSpPr>
            <a:stCxn id="17" idx="0"/>
          </p:cNvCxnSpPr>
          <p:nvPr/>
        </p:nvCxnSpPr>
        <p:spPr>
          <a:xfrm flipV="1">
            <a:off x="667614" y="1621924"/>
            <a:ext cx="1831237" cy="876241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194998" y="1551860"/>
            <a:ext cx="1659497" cy="1096090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208548" y="1916070"/>
            <a:ext cx="2065242" cy="780460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6422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BKBergerhuis\Pictures\iCloud Photos\Shared\WORK STUFF\01bda4388d97c2ab5f25551d27d410520f446cc9a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" b="6681"/>
          <a:stretch/>
        </p:blipFill>
        <p:spPr bwMode="auto">
          <a:xfrm>
            <a:off x="4580725" y="2800351"/>
            <a:ext cx="4563275" cy="23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KBergerhuis\Pictures\iCloud Photos\Shared\WORK STUFF\0169eae03c79821f7767c0ea27b3c7754c0ec240c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49"/>
          <a:stretch/>
        </p:blipFill>
        <p:spPr bwMode="auto">
          <a:xfrm>
            <a:off x="-8725" y="2800350"/>
            <a:ext cx="45807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KBergerhuis\Pictures\iCloud Photos\Shared\WORK STUFF\01fdc7551dfd7821bc0989758d3b43ca3f23a154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710" b="11113"/>
          <a:stretch/>
        </p:blipFill>
        <p:spPr bwMode="auto">
          <a:xfrm>
            <a:off x="8725" y="438150"/>
            <a:ext cx="45720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KBergerhuis\Pictures\iCloud Photos\Shared\WORK STUFF\016c7a56a7c134725f424cf331a9e4a2592cb5f6d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0" b="6959"/>
          <a:stretch/>
        </p:blipFill>
        <p:spPr bwMode="auto">
          <a:xfrm>
            <a:off x="4580725" y="438149"/>
            <a:ext cx="45720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438150"/>
            <a:ext cx="9144000" cy="4705350"/>
            <a:chOff x="0" y="438150"/>
            <a:chExt cx="9144000" cy="4705350"/>
          </a:xfrm>
        </p:grpSpPr>
        <p:sp>
          <p:nvSpPr>
            <p:cNvPr id="3" name="Rectangle 2"/>
            <p:cNvSpPr/>
            <p:nvPr/>
          </p:nvSpPr>
          <p:spPr>
            <a:xfrm>
              <a:off x="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pic>
        <p:nvPicPr>
          <p:cNvPr id="2053" name="Picture 5" descr="C:\Users\BKBergerhuis\Pictures\iCloud Photos\Shared\WORK STUFF\015fec1d732d3b46565525b36d8b6f111d33b7fd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191558"/>
            <a:ext cx="329582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850996" y="563669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34000" y="556566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47980" y="3105150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85508" y="3087464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5515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BKBergerhuis\Desktop\Stadium Diagrams\Main Concourse (zoom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2" t="7835" r="38289" b="44276"/>
          <a:stretch/>
        </p:blipFill>
        <p:spPr bwMode="auto">
          <a:xfrm>
            <a:off x="6416775" y="57150"/>
            <a:ext cx="2696923" cy="508635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674971">
            <a:off x="7310542" y="407244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GAP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438150"/>
            <a:ext cx="9144000" cy="4705350"/>
            <a:chOff x="0" y="438150"/>
            <a:chExt cx="9144000" cy="4705350"/>
          </a:xfrm>
        </p:grpSpPr>
        <p:sp>
          <p:nvSpPr>
            <p:cNvPr id="3" name="Rectangle 2"/>
            <p:cNvSpPr/>
            <p:nvPr/>
          </p:nvSpPr>
          <p:spPr>
            <a:xfrm>
              <a:off x="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38150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790825"/>
              <a:ext cx="4572000" cy="2352675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407125" y="2837202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RYANS CLUB</a:t>
            </a:r>
          </a:p>
        </p:txBody>
      </p:sp>
      <p:pic>
        <p:nvPicPr>
          <p:cNvPr id="2051" name="Picture 3" descr="C:\Users\BKBergerhuis\Pictures\iCloud Photos\Shared\WORK STUFF\01fdc7551dfd7821bc0989758d3b43ca3f23a154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710" b="11113"/>
          <a:stretch/>
        </p:blipFill>
        <p:spPr bwMode="auto">
          <a:xfrm>
            <a:off x="8725" y="438150"/>
            <a:ext cx="45720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6416775" cy="438150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Green Screen Locations</a:t>
            </a:r>
          </a:p>
        </p:txBody>
      </p:sp>
      <p:pic>
        <p:nvPicPr>
          <p:cNvPr id="2053" name="Picture 5" descr="C:\Users\BKBergerhuis\Pictures\iCloud Photos\Shared\WORK STUFF\015fec1d732d3b46565525b36d8b6f111d33b7fd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191558"/>
            <a:ext cx="329582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850996" y="563669"/>
            <a:ext cx="296984" cy="319006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563669"/>
            <a:ext cx="1645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[Site A]  </a:t>
            </a:r>
          </a:p>
          <a:p>
            <a:pPr algn="ctr"/>
            <a:r>
              <a:rPr lang="en-US" sz="2000" b="1" dirty="0"/>
              <a:t>‘</a:t>
            </a:r>
            <a:r>
              <a:rPr lang="en-US" sz="2000" b="1" dirty="0" err="1"/>
              <a:t>Ryans</a:t>
            </a:r>
            <a:r>
              <a:rPr lang="en-US" sz="2000" b="1" dirty="0"/>
              <a:t> Club’   </a:t>
            </a:r>
          </a:p>
          <a:p>
            <a:pPr algn="ctr"/>
            <a:r>
              <a:rPr lang="en-US" sz="1400" dirty="0"/>
              <a:t>“Main Club North”</a:t>
            </a:r>
          </a:p>
        </p:txBody>
      </p:sp>
      <p:sp>
        <p:nvSpPr>
          <p:cNvPr id="11" name="Freeform 10"/>
          <p:cNvSpPr/>
          <p:nvPr/>
        </p:nvSpPr>
        <p:spPr>
          <a:xfrm>
            <a:off x="6978625" y="180870"/>
            <a:ext cx="1673006" cy="4330840"/>
          </a:xfrm>
          <a:custGeom>
            <a:avLst/>
            <a:gdLst>
              <a:gd name="connsiteX0" fmla="*/ 1673006 w 1673006"/>
              <a:gd name="connsiteY0" fmla="*/ 0 h 4330840"/>
              <a:gd name="connsiteX1" fmla="*/ 1261023 w 1673006"/>
              <a:gd name="connsiteY1" fmla="*/ 281354 h 4330840"/>
              <a:gd name="connsiteX2" fmla="*/ 1140443 w 1673006"/>
              <a:gd name="connsiteY2" fmla="*/ 914400 h 4330840"/>
              <a:gd name="connsiteX3" fmla="*/ 1110298 w 1673006"/>
              <a:gd name="connsiteY3" fmla="*/ 1577592 h 4330840"/>
              <a:gd name="connsiteX4" fmla="*/ 1029911 w 1673006"/>
              <a:gd name="connsiteY4" fmla="*/ 2210638 h 4330840"/>
              <a:gd name="connsiteX5" fmla="*/ 758606 w 1673006"/>
              <a:gd name="connsiteY5" fmla="*/ 3456633 h 4330840"/>
              <a:gd name="connsiteX6" fmla="*/ 326527 w 1673006"/>
              <a:gd name="connsiteY6" fmla="*/ 3235570 h 4330840"/>
              <a:gd name="connsiteX7" fmla="*/ 95415 w 1673006"/>
              <a:gd name="connsiteY7" fmla="*/ 3255666 h 4330840"/>
              <a:gd name="connsiteX8" fmla="*/ 25076 w 1673006"/>
              <a:gd name="connsiteY8" fmla="*/ 3959051 h 4330840"/>
              <a:gd name="connsiteX9" fmla="*/ 507397 w 1673006"/>
              <a:gd name="connsiteY9" fmla="*/ 3999244 h 4330840"/>
              <a:gd name="connsiteX10" fmla="*/ 708364 w 1673006"/>
              <a:gd name="connsiteY10" fmla="*/ 4330840 h 433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06" h="4330840">
                <a:moveTo>
                  <a:pt x="1673006" y="0"/>
                </a:moveTo>
                <a:cubicBezTo>
                  <a:pt x="1511394" y="64477"/>
                  <a:pt x="1349783" y="128954"/>
                  <a:pt x="1261023" y="281354"/>
                </a:cubicBezTo>
                <a:cubicBezTo>
                  <a:pt x="1172262" y="433754"/>
                  <a:pt x="1165564" y="698360"/>
                  <a:pt x="1140443" y="914400"/>
                </a:cubicBezTo>
                <a:cubicBezTo>
                  <a:pt x="1115322" y="1130440"/>
                  <a:pt x="1128720" y="1361552"/>
                  <a:pt x="1110298" y="1577592"/>
                </a:cubicBezTo>
                <a:cubicBezTo>
                  <a:pt x="1091876" y="1793632"/>
                  <a:pt x="1088526" y="1897464"/>
                  <a:pt x="1029911" y="2210638"/>
                </a:cubicBezTo>
                <a:cubicBezTo>
                  <a:pt x="971296" y="2523812"/>
                  <a:pt x="875837" y="3285811"/>
                  <a:pt x="758606" y="3456633"/>
                </a:cubicBezTo>
                <a:cubicBezTo>
                  <a:pt x="641375" y="3627455"/>
                  <a:pt x="437059" y="3269065"/>
                  <a:pt x="326527" y="3235570"/>
                </a:cubicBezTo>
                <a:cubicBezTo>
                  <a:pt x="215995" y="3202075"/>
                  <a:pt x="145657" y="3135086"/>
                  <a:pt x="95415" y="3255666"/>
                </a:cubicBezTo>
                <a:cubicBezTo>
                  <a:pt x="45173" y="3376246"/>
                  <a:pt x="-43588" y="3835121"/>
                  <a:pt x="25076" y="3959051"/>
                </a:cubicBezTo>
                <a:cubicBezTo>
                  <a:pt x="93740" y="4082981"/>
                  <a:pt x="393516" y="3937279"/>
                  <a:pt x="507397" y="3999244"/>
                </a:cubicBezTo>
                <a:cubicBezTo>
                  <a:pt x="621278" y="4061209"/>
                  <a:pt x="664821" y="4196024"/>
                  <a:pt x="708364" y="433084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585596">
            <a:off x="6931758" y="3507875"/>
            <a:ext cx="302439" cy="540383"/>
          </a:xfrm>
          <a:prstGeom prst="roundRect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36" y="2676975"/>
            <a:ext cx="233614" cy="2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95568" y="2904674"/>
            <a:ext cx="2895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Cons</a:t>
            </a:r>
          </a:p>
          <a:p>
            <a:pPr marL="285750" indent="-285750">
              <a:buFontTx/>
              <a:buChar char="-"/>
            </a:pPr>
            <a:r>
              <a:rPr lang="en-US" sz="1100" b="1" u="sng" dirty="0"/>
              <a:t>Requires moving often.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(Catering books the partial or full space often.)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6523" y="2885391"/>
            <a:ext cx="33201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Excellent Customer Funneling.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No customer distractions.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Bright Area, where lighting is controlled.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Close proximity to Jowdy Photo/Tech&amp;/Retail stations (requires less Jowdy </a:t>
            </a:r>
            <a:r>
              <a:rPr lang="en-US" sz="1200" dirty="0" err="1"/>
              <a:t>personel</a:t>
            </a:r>
            <a:r>
              <a:rPr lang="en-US" sz="1200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Establishes a start &amp; end point of the tour.</a:t>
            </a:r>
          </a:p>
          <a:p>
            <a:r>
              <a:rPr lang="en-US" sz="1200" dirty="0"/>
              <a:t>        (clear to the tour guides where to return, reduces bypass &amp; no-show; customer return   </a:t>
            </a:r>
          </a:p>
          <a:p>
            <a:r>
              <a:rPr lang="en-US" sz="1200" dirty="0"/>
              <a:t>increased).</a:t>
            </a:r>
          </a:p>
          <a:p>
            <a:pPr marL="285750" indent="-285750">
              <a:buFontTx/>
              <a:buChar char="-"/>
            </a:pPr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3282328" y="2094906"/>
            <a:ext cx="433310" cy="3493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b="1" dirty="0"/>
              <a:t>NE GAP </a:t>
            </a:r>
          </a:p>
          <a:p>
            <a:pPr algn="ctr"/>
            <a:r>
              <a:rPr lang="en-US" sz="700" b="1" dirty="0"/>
              <a:t>Guest </a:t>
            </a:r>
          </a:p>
          <a:p>
            <a:pPr algn="ctr"/>
            <a:r>
              <a:rPr lang="en-US" sz="700" b="1" dirty="0"/>
              <a:t>Waiting</a:t>
            </a:r>
          </a:p>
        </p:txBody>
      </p:sp>
      <p:sp>
        <p:nvSpPr>
          <p:cNvPr id="35" name="Down Arrow 34"/>
          <p:cNvSpPr/>
          <p:nvPr/>
        </p:nvSpPr>
        <p:spPr>
          <a:xfrm rot="16200000">
            <a:off x="2863858" y="1947266"/>
            <a:ext cx="192352" cy="644587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521</Words>
  <Application>Microsoft Office PowerPoint</Application>
  <PresentationFormat>On-screen Show (16:9)</PresentationFormat>
  <Paragraphs>213</Paragraphs>
  <Slides>22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BKB</dc:creator>
  <cp:lastModifiedBy>Blair Berger</cp:lastModifiedBy>
  <cp:revision>22</cp:revision>
  <dcterms:created xsi:type="dcterms:W3CDTF">2024-04-04T14:43:33Z</dcterms:created>
  <dcterms:modified xsi:type="dcterms:W3CDTF">2024-04-17T06:54:15Z</dcterms:modified>
</cp:coreProperties>
</file>