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96B422-D49D-4675-A62F-AEA1E7BE7DE2}" v="226" dt="2024-03-29T16:07:22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C996B422-D49D-4675-A62F-AEA1E7BE7DE2}"/>
    <pc:docChg chg="custSel addSld modSld sldOrd">
      <pc:chgData name="Blair Berger" userId="188b2259-3118-4fd4-acb6-827c4c8673a8" providerId="ADAL" clId="{C996B422-D49D-4675-A62F-AEA1E7BE7DE2}" dt="2024-03-29T16:07:22.719" v="237" actId="12788"/>
      <pc:docMkLst>
        <pc:docMk/>
      </pc:docMkLst>
      <pc:sldChg chg="modSp mod">
        <pc:chgData name="Blair Berger" userId="188b2259-3118-4fd4-acb6-827c4c8673a8" providerId="ADAL" clId="{C996B422-D49D-4675-A62F-AEA1E7BE7DE2}" dt="2024-03-29T02:26:07.213" v="48" actId="1036"/>
        <pc:sldMkLst>
          <pc:docMk/>
          <pc:sldMk cId="2854296047" sldId="257"/>
        </pc:sldMkLst>
        <pc:picChg chg="mod">
          <ac:chgData name="Blair Berger" userId="188b2259-3118-4fd4-acb6-827c4c8673a8" providerId="ADAL" clId="{C996B422-D49D-4675-A62F-AEA1E7BE7DE2}" dt="2024-03-29T02:26:07.213" v="48" actId="1036"/>
          <ac:picMkLst>
            <pc:docMk/>
            <pc:sldMk cId="2854296047" sldId="257"/>
            <ac:picMk id="6" creationId="{B06063D2-D105-E811-A91C-BD6DD7C261BB}"/>
          </ac:picMkLst>
        </pc:picChg>
      </pc:sldChg>
      <pc:sldChg chg="addSp delSp modSp new mod">
        <pc:chgData name="Blair Berger" userId="188b2259-3118-4fd4-acb6-827c4c8673a8" providerId="ADAL" clId="{C996B422-D49D-4675-A62F-AEA1E7BE7DE2}" dt="2024-03-29T02:26:12.919" v="50" actId="167"/>
        <pc:sldMkLst>
          <pc:docMk/>
          <pc:sldMk cId="1263318059" sldId="259"/>
        </pc:sldMkLst>
        <pc:spChg chg="del">
          <ac:chgData name="Blair Berger" userId="188b2259-3118-4fd4-acb6-827c4c8673a8" providerId="ADAL" clId="{C996B422-D49D-4675-A62F-AEA1E7BE7DE2}" dt="2024-03-29T02:24:17.567" v="1" actId="478"/>
          <ac:spMkLst>
            <pc:docMk/>
            <pc:sldMk cId="1263318059" sldId="259"/>
            <ac:spMk id="2" creationId="{AF4002E8-2297-2BCB-02BB-CE419413CFE3}"/>
          </ac:spMkLst>
        </pc:spChg>
        <pc:spChg chg="del">
          <ac:chgData name="Blair Berger" userId="188b2259-3118-4fd4-acb6-827c4c8673a8" providerId="ADAL" clId="{C996B422-D49D-4675-A62F-AEA1E7BE7DE2}" dt="2024-03-29T02:24:17.567" v="1" actId="478"/>
          <ac:spMkLst>
            <pc:docMk/>
            <pc:sldMk cId="1263318059" sldId="259"/>
            <ac:spMk id="3" creationId="{A15F487D-2FE5-13C9-FCE6-D0E87545E2E4}"/>
          </ac:spMkLst>
        </pc:spChg>
        <pc:spChg chg="add mod ord">
          <ac:chgData name="Blair Berger" userId="188b2259-3118-4fd4-acb6-827c4c8673a8" providerId="ADAL" clId="{C996B422-D49D-4675-A62F-AEA1E7BE7DE2}" dt="2024-03-29T02:26:12.919" v="50" actId="167"/>
          <ac:spMkLst>
            <pc:docMk/>
            <pc:sldMk cId="1263318059" sldId="259"/>
            <ac:spMk id="8" creationId="{80D65C51-F301-12A8-2358-C89DAD5122C2}"/>
          </ac:spMkLst>
        </pc:spChg>
        <pc:grpChg chg="add mod">
          <ac:chgData name="Blair Berger" userId="188b2259-3118-4fd4-acb6-827c4c8673a8" providerId="ADAL" clId="{C996B422-D49D-4675-A62F-AEA1E7BE7DE2}" dt="2024-03-29T02:25:41.877" v="41" actId="1035"/>
          <ac:grpSpMkLst>
            <pc:docMk/>
            <pc:sldMk cId="1263318059" sldId="259"/>
            <ac:grpSpMk id="6" creationId="{C573413F-72FD-7ED0-75B0-46063A288A09}"/>
          </ac:grpSpMkLst>
        </pc:grpChg>
        <pc:picChg chg="add mod">
          <ac:chgData name="Blair Berger" userId="188b2259-3118-4fd4-acb6-827c4c8673a8" providerId="ADAL" clId="{C996B422-D49D-4675-A62F-AEA1E7BE7DE2}" dt="2024-03-29T02:25:41.877" v="41" actId="1035"/>
          <ac:picMkLst>
            <pc:docMk/>
            <pc:sldMk cId="1263318059" sldId="259"/>
            <ac:picMk id="4" creationId="{B445B1BD-8B4D-AC95-C21F-84F5330F138E}"/>
          </ac:picMkLst>
        </pc:picChg>
        <pc:picChg chg="add mod">
          <ac:chgData name="Blair Berger" userId="188b2259-3118-4fd4-acb6-827c4c8673a8" providerId="ADAL" clId="{C996B422-D49D-4675-A62F-AEA1E7BE7DE2}" dt="2024-03-29T02:25:41.877" v="41" actId="1035"/>
          <ac:picMkLst>
            <pc:docMk/>
            <pc:sldMk cId="1263318059" sldId="259"/>
            <ac:picMk id="5" creationId="{EA573E14-7E18-3907-1668-8B7ADACD8A55}"/>
          </ac:picMkLst>
        </pc:picChg>
        <pc:picChg chg="add mod">
          <ac:chgData name="Blair Berger" userId="188b2259-3118-4fd4-acb6-827c4c8673a8" providerId="ADAL" clId="{C996B422-D49D-4675-A62F-AEA1E7BE7DE2}" dt="2024-03-29T02:25:55.323" v="43"/>
          <ac:picMkLst>
            <pc:docMk/>
            <pc:sldMk cId="1263318059" sldId="259"/>
            <ac:picMk id="7" creationId="{060E596B-B6D0-5A2C-54B1-440941BACCB7}"/>
          </ac:picMkLst>
        </pc:picChg>
        <pc:picChg chg="add del mod">
          <ac:chgData name="Blair Berger" userId="188b2259-3118-4fd4-acb6-827c4c8673a8" providerId="ADAL" clId="{C996B422-D49D-4675-A62F-AEA1E7BE7DE2}" dt="2024-03-29T02:25:02.872" v="25" actId="478"/>
          <ac:picMkLst>
            <pc:docMk/>
            <pc:sldMk cId="1263318059" sldId="259"/>
            <ac:picMk id="1026" creationId="{4783CDB3-226C-2D6B-0CDD-177A07A1CDCB}"/>
          </ac:picMkLst>
        </pc:picChg>
      </pc:sldChg>
      <pc:sldChg chg="addSp delSp modSp new">
        <pc:chgData name="Blair Berger" userId="188b2259-3118-4fd4-acb6-827c4c8673a8" providerId="ADAL" clId="{C996B422-D49D-4675-A62F-AEA1E7BE7DE2}" dt="2024-03-29T02:29:29.147" v="184" actId="14100"/>
        <pc:sldMkLst>
          <pc:docMk/>
          <pc:sldMk cId="3828842075" sldId="260"/>
        </pc:sldMkLst>
        <pc:spChg chg="add mod">
          <ac:chgData name="Blair Berger" userId="188b2259-3118-4fd4-acb6-827c4c8673a8" providerId="ADAL" clId="{C996B422-D49D-4675-A62F-AEA1E7BE7DE2}" dt="2024-03-29T02:26:15.788" v="51"/>
          <ac:spMkLst>
            <pc:docMk/>
            <pc:sldMk cId="3828842075" sldId="260"/>
            <ac:spMk id="4" creationId="{A68F7CDD-9697-3636-3895-A3BCE0014293}"/>
          </ac:spMkLst>
        </pc:spChg>
        <pc:grpChg chg="add mod">
          <ac:chgData name="Blair Berger" userId="188b2259-3118-4fd4-acb6-827c4c8673a8" providerId="ADAL" clId="{C996B422-D49D-4675-A62F-AEA1E7BE7DE2}" dt="2024-03-29T02:29:29.147" v="184" actId="14100"/>
          <ac:grpSpMkLst>
            <pc:docMk/>
            <pc:sldMk cId="3828842075" sldId="260"/>
            <ac:grpSpMk id="7" creationId="{C4A7F5FF-352F-D75C-7FF3-436E66A91ECE}"/>
          </ac:grpSpMkLst>
        </pc:grpChg>
        <pc:picChg chg="add mod">
          <ac:chgData name="Blair Berger" userId="188b2259-3118-4fd4-acb6-827c4c8673a8" providerId="ADAL" clId="{C996B422-D49D-4675-A62F-AEA1E7BE7DE2}" dt="2024-03-29T02:29:29.147" v="184" actId="14100"/>
          <ac:picMkLst>
            <pc:docMk/>
            <pc:sldMk cId="3828842075" sldId="260"/>
            <ac:picMk id="5" creationId="{157DA407-6F67-24B0-4970-4F3C14E07AF6}"/>
          </ac:picMkLst>
        </pc:picChg>
        <pc:picChg chg="add mod">
          <ac:chgData name="Blair Berger" userId="188b2259-3118-4fd4-acb6-827c4c8673a8" providerId="ADAL" clId="{C996B422-D49D-4675-A62F-AEA1E7BE7DE2}" dt="2024-03-29T02:29:29.147" v="184" actId="14100"/>
          <ac:picMkLst>
            <pc:docMk/>
            <pc:sldMk cId="3828842075" sldId="260"/>
            <ac:picMk id="6" creationId="{41AF4088-F87A-DF80-B3CF-C4DB9D82240A}"/>
          </ac:picMkLst>
        </pc:picChg>
        <pc:picChg chg="add del mod">
          <ac:chgData name="Blair Berger" userId="188b2259-3118-4fd4-acb6-827c4c8673a8" providerId="ADAL" clId="{C996B422-D49D-4675-A62F-AEA1E7BE7DE2}" dt="2024-03-29T02:27:11.847" v="59" actId="478"/>
          <ac:picMkLst>
            <pc:docMk/>
            <pc:sldMk cId="3828842075" sldId="260"/>
            <ac:picMk id="3074" creationId="{9B1E7E84-F1C4-DF9C-5B25-D2D29A007F1D}"/>
          </ac:picMkLst>
        </pc:picChg>
      </pc:sldChg>
      <pc:sldChg chg="addSp delSp modSp new mod">
        <pc:chgData name="Blair Berger" userId="188b2259-3118-4fd4-acb6-827c4c8673a8" providerId="ADAL" clId="{C996B422-D49D-4675-A62F-AEA1E7BE7DE2}" dt="2024-03-29T16:05:10.206" v="221" actId="732"/>
        <pc:sldMkLst>
          <pc:docMk/>
          <pc:sldMk cId="1824227944" sldId="261"/>
        </pc:sldMkLst>
        <pc:spChg chg="del">
          <ac:chgData name="Blair Berger" userId="188b2259-3118-4fd4-acb6-827c4c8673a8" providerId="ADAL" clId="{C996B422-D49D-4675-A62F-AEA1E7BE7DE2}" dt="2024-03-29T16:03:07.422" v="186" actId="478"/>
          <ac:spMkLst>
            <pc:docMk/>
            <pc:sldMk cId="1824227944" sldId="261"/>
            <ac:spMk id="2" creationId="{0D46608D-86E8-35A1-5C07-4AB5BEA794C3}"/>
          </ac:spMkLst>
        </pc:spChg>
        <pc:spChg chg="del">
          <ac:chgData name="Blair Berger" userId="188b2259-3118-4fd4-acb6-827c4c8673a8" providerId="ADAL" clId="{C996B422-D49D-4675-A62F-AEA1E7BE7DE2}" dt="2024-03-29T16:03:07.422" v="186" actId="478"/>
          <ac:spMkLst>
            <pc:docMk/>
            <pc:sldMk cId="1824227944" sldId="261"/>
            <ac:spMk id="3" creationId="{54A31D5F-91AA-6002-1573-E0535FD6EF86}"/>
          </ac:spMkLst>
        </pc:spChg>
        <pc:grpChg chg="add del mod">
          <ac:chgData name="Blair Berger" userId="188b2259-3118-4fd4-acb6-827c4c8673a8" providerId="ADAL" clId="{C996B422-D49D-4675-A62F-AEA1E7BE7DE2}" dt="2024-03-29T16:03:56.991" v="199" actId="165"/>
          <ac:grpSpMkLst>
            <pc:docMk/>
            <pc:sldMk cId="1824227944" sldId="261"/>
            <ac:grpSpMk id="5" creationId="{503A60D0-D971-DDDA-1D76-4EC18C89DE27}"/>
          </ac:grpSpMkLst>
        </pc:grpChg>
        <pc:grpChg chg="add mod">
          <ac:chgData name="Blair Berger" userId="188b2259-3118-4fd4-acb6-827c4c8673a8" providerId="ADAL" clId="{C996B422-D49D-4675-A62F-AEA1E7BE7DE2}" dt="2024-03-29T16:04:53.249" v="217" actId="1076"/>
          <ac:grpSpMkLst>
            <pc:docMk/>
            <pc:sldMk cId="1824227944" sldId="261"/>
            <ac:grpSpMk id="7" creationId="{3A4FE441-380F-284A-9944-75DD7B29D8D7}"/>
          </ac:grpSpMkLst>
        </pc:grpChg>
        <pc:grpChg chg="add mod">
          <ac:chgData name="Blair Berger" userId="188b2259-3118-4fd4-acb6-827c4c8673a8" providerId="ADAL" clId="{C996B422-D49D-4675-A62F-AEA1E7BE7DE2}" dt="2024-03-29T16:04:49.534" v="215" actId="1076"/>
          <ac:grpSpMkLst>
            <pc:docMk/>
            <pc:sldMk cId="1824227944" sldId="261"/>
            <ac:grpSpMk id="8" creationId="{AC8631C6-DF0A-D4CF-E830-0F2E51A93578}"/>
          </ac:grpSpMkLst>
        </pc:grpChg>
        <pc:grpChg chg="add mod">
          <ac:chgData name="Blair Berger" userId="188b2259-3118-4fd4-acb6-827c4c8673a8" providerId="ADAL" clId="{C996B422-D49D-4675-A62F-AEA1E7BE7DE2}" dt="2024-03-29T16:05:10.206" v="221" actId="732"/>
          <ac:grpSpMkLst>
            <pc:docMk/>
            <pc:sldMk cId="1824227944" sldId="261"/>
            <ac:grpSpMk id="11" creationId="{45E0BA92-20D7-E29B-082A-8B89DC344120}"/>
          </ac:grpSpMkLst>
        </pc:grpChg>
        <pc:picChg chg="add mod topLvl">
          <ac:chgData name="Blair Berger" userId="188b2259-3118-4fd4-acb6-827c4c8673a8" providerId="ADAL" clId="{C996B422-D49D-4675-A62F-AEA1E7BE7DE2}" dt="2024-03-29T16:04:53.249" v="217" actId="1076"/>
          <ac:picMkLst>
            <pc:docMk/>
            <pc:sldMk cId="1824227944" sldId="261"/>
            <ac:picMk id="4" creationId="{DA5F411E-27EB-7145-4EC1-77F754210D55}"/>
          </ac:picMkLst>
        </pc:picChg>
        <pc:picChg chg="add mod">
          <ac:chgData name="Blair Berger" userId="188b2259-3118-4fd4-acb6-827c4c8673a8" providerId="ADAL" clId="{C996B422-D49D-4675-A62F-AEA1E7BE7DE2}" dt="2024-03-29T16:04:53.249" v="217" actId="1076"/>
          <ac:picMkLst>
            <pc:docMk/>
            <pc:sldMk cId="1824227944" sldId="261"/>
            <ac:picMk id="6" creationId="{F0538C38-0894-6F99-42C9-7795ECF173D7}"/>
          </ac:picMkLst>
        </pc:picChg>
        <pc:picChg chg="mod">
          <ac:chgData name="Blair Berger" userId="188b2259-3118-4fd4-acb6-827c4c8673a8" providerId="ADAL" clId="{C996B422-D49D-4675-A62F-AEA1E7BE7DE2}" dt="2024-03-29T16:04:49.534" v="215" actId="1076"/>
          <ac:picMkLst>
            <pc:docMk/>
            <pc:sldMk cId="1824227944" sldId="261"/>
            <ac:picMk id="9" creationId="{27EE726C-5C6C-9582-4103-6DB570CCE263}"/>
          </ac:picMkLst>
        </pc:picChg>
        <pc:picChg chg="mod">
          <ac:chgData name="Blair Berger" userId="188b2259-3118-4fd4-acb6-827c4c8673a8" providerId="ADAL" clId="{C996B422-D49D-4675-A62F-AEA1E7BE7DE2}" dt="2024-03-29T16:04:49.534" v="215" actId="1076"/>
          <ac:picMkLst>
            <pc:docMk/>
            <pc:sldMk cId="1824227944" sldId="261"/>
            <ac:picMk id="10" creationId="{680DB863-E462-E6EC-ED8B-C8B3103BCCB5}"/>
          </ac:picMkLst>
        </pc:picChg>
        <pc:picChg chg="mod">
          <ac:chgData name="Blair Berger" userId="188b2259-3118-4fd4-acb6-827c4c8673a8" providerId="ADAL" clId="{C996B422-D49D-4675-A62F-AEA1E7BE7DE2}" dt="2024-03-29T16:05:10.206" v="221" actId="732"/>
          <ac:picMkLst>
            <pc:docMk/>
            <pc:sldMk cId="1824227944" sldId="261"/>
            <ac:picMk id="12" creationId="{645DA457-937F-5355-A657-6DBBEB689119}"/>
          </ac:picMkLst>
        </pc:picChg>
        <pc:picChg chg="mod">
          <ac:chgData name="Blair Berger" userId="188b2259-3118-4fd4-acb6-827c4c8673a8" providerId="ADAL" clId="{C996B422-D49D-4675-A62F-AEA1E7BE7DE2}" dt="2024-03-29T16:05:10.206" v="221" actId="732"/>
          <ac:picMkLst>
            <pc:docMk/>
            <pc:sldMk cId="1824227944" sldId="261"/>
            <ac:picMk id="13" creationId="{4FE1E5E3-F8D5-DF9B-77B3-FA8382367D5A}"/>
          </ac:picMkLst>
        </pc:picChg>
        <pc:picChg chg="add del mod">
          <ac:chgData name="Blair Berger" userId="188b2259-3118-4fd4-acb6-827c4c8673a8" providerId="ADAL" clId="{C996B422-D49D-4675-A62F-AEA1E7BE7DE2}" dt="2024-03-29T16:03:26.886" v="191" actId="478"/>
          <ac:picMkLst>
            <pc:docMk/>
            <pc:sldMk cId="1824227944" sldId="261"/>
            <ac:picMk id="4098" creationId="{7D4C5E1E-BB91-1A15-3C78-83D757B8ABF3}"/>
          </ac:picMkLst>
        </pc:picChg>
        <pc:picChg chg="add del mod topLvl">
          <ac:chgData name="Blair Berger" userId="188b2259-3118-4fd4-acb6-827c4c8673a8" providerId="ADAL" clId="{C996B422-D49D-4675-A62F-AEA1E7BE7DE2}" dt="2024-03-29T16:04:05.717" v="201" actId="478"/>
          <ac:picMkLst>
            <pc:docMk/>
            <pc:sldMk cId="1824227944" sldId="261"/>
            <ac:picMk id="4100" creationId="{E4465E4F-8975-BA36-32A4-592571798787}"/>
          </ac:picMkLst>
        </pc:picChg>
      </pc:sldChg>
      <pc:sldChg chg="addSp modSp add ord">
        <pc:chgData name="Blair Berger" userId="188b2259-3118-4fd4-acb6-827c4c8673a8" providerId="ADAL" clId="{C996B422-D49D-4675-A62F-AEA1E7BE7DE2}" dt="2024-03-29T16:07:22.719" v="237" actId="12788"/>
        <pc:sldMkLst>
          <pc:docMk/>
          <pc:sldMk cId="1374248005" sldId="262"/>
        </pc:sldMkLst>
        <pc:grpChg chg="mod">
          <ac:chgData name="Blair Berger" userId="188b2259-3118-4fd4-acb6-827c4c8673a8" providerId="ADAL" clId="{C996B422-D49D-4675-A62F-AEA1E7BE7DE2}" dt="2024-03-29T16:07:22.719" v="237" actId="12788"/>
          <ac:grpSpMkLst>
            <pc:docMk/>
            <pc:sldMk cId="1374248005" sldId="262"/>
            <ac:grpSpMk id="7" creationId="{C4A7F5FF-352F-D75C-7FF3-436E66A91ECE}"/>
          </ac:grpSpMkLst>
        </pc:grpChg>
        <pc:grpChg chg="add mod">
          <ac:chgData name="Blair Berger" userId="188b2259-3118-4fd4-acb6-827c4c8673a8" providerId="ADAL" clId="{C996B422-D49D-4675-A62F-AEA1E7BE7DE2}" dt="2024-03-29T16:07:22.719" v="237" actId="12788"/>
          <ac:grpSpMkLst>
            <pc:docMk/>
            <pc:sldMk cId="1374248005" sldId="262"/>
            <ac:grpSpMk id="8" creationId="{5DF37980-49D7-00F3-5A14-5D33C52326B5}"/>
          </ac:grpSpMkLst>
        </pc:grpChg>
        <pc:grpChg chg="add mod">
          <ac:chgData name="Blair Berger" userId="188b2259-3118-4fd4-acb6-827c4c8673a8" providerId="ADAL" clId="{C996B422-D49D-4675-A62F-AEA1E7BE7DE2}" dt="2024-03-29T16:07:22.719" v="237" actId="12788"/>
          <ac:grpSpMkLst>
            <pc:docMk/>
            <pc:sldMk cId="1374248005" sldId="262"/>
            <ac:grpSpMk id="11" creationId="{969ABF37-FEFA-4489-79D8-AC793FC7F434}"/>
          </ac:grpSpMkLst>
        </pc:grpChg>
        <pc:picChg chg="mod">
          <ac:chgData name="Blair Berger" userId="188b2259-3118-4fd4-acb6-827c4c8673a8" providerId="ADAL" clId="{C996B422-D49D-4675-A62F-AEA1E7BE7DE2}" dt="2024-03-29T16:07:22.719" v="237" actId="12788"/>
          <ac:picMkLst>
            <pc:docMk/>
            <pc:sldMk cId="1374248005" sldId="262"/>
            <ac:picMk id="5" creationId="{157DA407-6F67-24B0-4970-4F3C14E07AF6}"/>
          </ac:picMkLst>
        </pc:picChg>
        <pc:picChg chg="mod">
          <ac:chgData name="Blair Berger" userId="188b2259-3118-4fd4-acb6-827c4c8673a8" providerId="ADAL" clId="{C996B422-D49D-4675-A62F-AEA1E7BE7DE2}" dt="2024-03-29T16:07:22.719" v="237" actId="12788"/>
          <ac:picMkLst>
            <pc:docMk/>
            <pc:sldMk cId="1374248005" sldId="262"/>
            <ac:picMk id="6" creationId="{41AF4088-F87A-DF80-B3CF-C4DB9D82240A}"/>
          </ac:picMkLst>
        </pc:picChg>
        <pc:picChg chg="mod">
          <ac:chgData name="Blair Berger" userId="188b2259-3118-4fd4-acb6-827c4c8673a8" providerId="ADAL" clId="{C996B422-D49D-4675-A62F-AEA1E7BE7DE2}" dt="2024-03-29T16:07:22.719" v="237" actId="12788"/>
          <ac:picMkLst>
            <pc:docMk/>
            <pc:sldMk cId="1374248005" sldId="262"/>
            <ac:picMk id="9" creationId="{25A85470-0427-53DC-797D-A7ED6F706157}"/>
          </ac:picMkLst>
        </pc:picChg>
        <pc:picChg chg="mod">
          <ac:chgData name="Blair Berger" userId="188b2259-3118-4fd4-acb6-827c4c8673a8" providerId="ADAL" clId="{C996B422-D49D-4675-A62F-AEA1E7BE7DE2}" dt="2024-03-29T16:07:22.719" v="237" actId="12788"/>
          <ac:picMkLst>
            <pc:docMk/>
            <pc:sldMk cId="1374248005" sldId="262"/>
            <ac:picMk id="10" creationId="{628C4EFB-D65C-FBA4-5C84-569A199A5EF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2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2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7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9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9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6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1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3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7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9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3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64199C-3247-856D-514E-A071A46A3543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urple banner with white text and bunny ears&#10;&#10;Description automatically generated">
            <a:extLst>
              <a:ext uri="{FF2B5EF4-FFF2-40B4-BE49-F238E27FC236}">
                <a16:creationId xmlns:a16="http://schemas.microsoft.com/office/drawing/2014/main" id="{B06063D2-D105-E811-A91C-BD6DD7C261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1" t="30139" r="1951"/>
          <a:stretch/>
        </p:blipFill>
        <p:spPr>
          <a:xfrm>
            <a:off x="0" y="72570"/>
            <a:ext cx="9144000" cy="47481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570738-1D54-3F8B-0E6D-E6313ADDD598}"/>
              </a:ext>
            </a:extLst>
          </p:cNvPr>
          <p:cNvSpPr txBox="1"/>
          <p:nvPr/>
        </p:nvSpPr>
        <p:spPr>
          <a:xfrm>
            <a:off x="2718534" y="166894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400" b="1" dirty="0">
                <a:solidFill>
                  <a:srgbClr val="00B050"/>
                </a:solidFill>
                <a:latin typeface="BankGothic Md BT" panose="020B0807020203060204" pitchFamily="34" charset="0"/>
              </a:rPr>
              <a:t>COME TAKE A FREE PHOTO!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C5DCB-595F-B07A-CDB7-DDBC9569639C}"/>
              </a:ext>
            </a:extLst>
          </p:cNvPr>
          <p:cNvSpPr txBox="1"/>
          <p:nvPr/>
        </p:nvSpPr>
        <p:spPr>
          <a:xfrm>
            <a:off x="2708804" y="733251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BankGothic Md BT" panose="020B0807020203060204" pitchFamily="34" charset="0"/>
              </a:rPr>
              <a:t>COME TAKE A FREE PHOTO!</a:t>
            </a:r>
          </a:p>
        </p:txBody>
      </p:sp>
      <p:pic>
        <p:nvPicPr>
          <p:cNvPr id="10" name="Picture 9" descr="A group of colorful eggs in grass with a sign&#10;&#10;Description automatically generated">
            <a:extLst>
              <a:ext uri="{FF2B5EF4-FFF2-40B4-BE49-F238E27FC236}">
                <a16:creationId xmlns:a16="http://schemas.microsoft.com/office/drawing/2014/main" id="{7FC32FFA-DA60-C25B-4CAD-1BE092863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3771"/>
            <a:ext cx="9144000" cy="6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29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64199C-3247-856D-514E-A071A46A3543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oup of colorful eggs in grass with a sign&#10;&#10;Description automatically generated">
            <a:extLst>
              <a:ext uri="{FF2B5EF4-FFF2-40B4-BE49-F238E27FC236}">
                <a16:creationId xmlns:a16="http://schemas.microsoft.com/office/drawing/2014/main" id="{D3182CAC-A2B4-00E4-1C17-7CC4FB534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783771"/>
            <a:ext cx="9144000" cy="65314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570738-1D54-3F8B-0E6D-E6313ADDD598}"/>
              </a:ext>
            </a:extLst>
          </p:cNvPr>
          <p:cNvSpPr txBox="1"/>
          <p:nvPr/>
        </p:nvSpPr>
        <p:spPr>
          <a:xfrm>
            <a:off x="2718534" y="20590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400" b="1" dirty="0">
                <a:solidFill>
                  <a:srgbClr val="00FF00"/>
                </a:solidFill>
                <a:latin typeface="BankGothic Md BT" panose="020B0807020203060204" pitchFamily="34" charset="0"/>
              </a:rPr>
              <a:t>COME TAKE A FREE PHOTO!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C5DCB-595F-B07A-CDB7-DDBC9569639C}"/>
              </a:ext>
            </a:extLst>
          </p:cNvPr>
          <p:cNvSpPr txBox="1"/>
          <p:nvPr/>
        </p:nvSpPr>
        <p:spPr>
          <a:xfrm>
            <a:off x="2708804" y="586947"/>
            <a:ext cx="3706931" cy="4690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400" b="1" dirty="0">
                <a:solidFill>
                  <a:srgbClr val="00FF00"/>
                </a:solidFill>
                <a:latin typeface="BankGothic Md BT" panose="020B0807020203060204" pitchFamily="34" charset="0"/>
              </a:rPr>
              <a:t>COME TAKE A FREE PHOTO!</a:t>
            </a:r>
          </a:p>
        </p:txBody>
      </p:sp>
      <p:pic>
        <p:nvPicPr>
          <p:cNvPr id="4" name="Picture 3" descr="A group of colorful eggs in grass with a sign&#10;&#10;Description automatically generated">
            <a:extLst>
              <a:ext uri="{FF2B5EF4-FFF2-40B4-BE49-F238E27FC236}">
                <a16:creationId xmlns:a16="http://schemas.microsoft.com/office/drawing/2014/main" id="{780516B5-86FD-AB41-BF60-579C9C6993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47"/>
          <a:stretch/>
        </p:blipFill>
        <p:spPr>
          <a:xfrm flipH="1">
            <a:off x="0" y="166894"/>
            <a:ext cx="9144000" cy="4941228"/>
          </a:xfrm>
          <a:prstGeom prst="rect">
            <a:avLst/>
          </a:prstGeom>
        </p:spPr>
      </p:pic>
      <p:pic>
        <p:nvPicPr>
          <p:cNvPr id="8" name="Picture 7" descr="A group of colorful eggs in grass with a sign&#10;&#10;Description automatically generated">
            <a:extLst>
              <a:ext uri="{FF2B5EF4-FFF2-40B4-BE49-F238E27FC236}">
                <a16:creationId xmlns:a16="http://schemas.microsoft.com/office/drawing/2014/main" id="{934AE67C-74CC-EE64-05A8-A72D882AD1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00"/>
          <a:stretch/>
        </p:blipFill>
        <p:spPr>
          <a:xfrm flipH="1">
            <a:off x="0" y="557784"/>
            <a:ext cx="9144000" cy="287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9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0D65C51-F301-12A8-2358-C89DAD5122C2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573413F-72FD-7ED0-75B0-46063A288A09}"/>
              </a:ext>
            </a:extLst>
          </p:cNvPr>
          <p:cNvGrpSpPr/>
          <p:nvPr/>
        </p:nvGrpSpPr>
        <p:grpSpPr>
          <a:xfrm>
            <a:off x="62142" y="3857172"/>
            <a:ext cx="9019716" cy="3429000"/>
            <a:chOff x="1252313" y="3886200"/>
            <a:chExt cx="9019716" cy="3429000"/>
          </a:xfrm>
        </p:grpSpPr>
        <p:pic>
          <p:nvPicPr>
            <p:cNvPr id="4" name="Picture 2" descr="Basket Weave Texture Images – Browse 59,147 Stock Photos ...">
              <a:extLst>
                <a:ext uri="{FF2B5EF4-FFF2-40B4-BE49-F238E27FC236}">
                  <a16:creationId xmlns:a16="http://schemas.microsoft.com/office/drawing/2014/main" id="{B445B1BD-8B4D-AC95-C21F-84F5330F138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156"/>
            <a:stretch/>
          </p:blipFill>
          <p:spPr bwMode="auto">
            <a:xfrm flipH="1">
              <a:off x="5762170" y="3886200"/>
              <a:ext cx="4509859" cy="3429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Basket Weave Texture Images – Browse 59,147 Stock Photos ...">
              <a:extLst>
                <a:ext uri="{FF2B5EF4-FFF2-40B4-BE49-F238E27FC236}">
                  <a16:creationId xmlns:a16="http://schemas.microsoft.com/office/drawing/2014/main" id="{EA573E14-7E18-3907-1668-8B7ADACD8A5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156"/>
            <a:stretch/>
          </p:blipFill>
          <p:spPr bwMode="auto">
            <a:xfrm>
              <a:off x="1252313" y="3886200"/>
              <a:ext cx="4509857" cy="3429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331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2AA8-CAD4-FE28-87D9-48A5B6438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B4ACE-154F-FDC1-E98E-3B3495901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8F7CDD-9697-3636-3895-A3BCE0014293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4A7F5FF-352F-D75C-7FF3-436E66A91ECE}"/>
              </a:ext>
            </a:extLst>
          </p:cNvPr>
          <p:cNvGrpSpPr>
            <a:grpSpLocks noChangeAspect="1"/>
          </p:cNvGrpSpPr>
          <p:nvPr/>
        </p:nvGrpSpPr>
        <p:grpSpPr>
          <a:xfrm>
            <a:off x="14637" y="4193483"/>
            <a:ext cx="9110255" cy="3101999"/>
            <a:chOff x="-1108950" y="3448050"/>
            <a:chExt cx="11357428" cy="3867150"/>
          </a:xfrm>
        </p:grpSpPr>
        <p:pic>
          <p:nvPicPr>
            <p:cNvPr id="5" name="Picture 2" descr="86,600+ Basket Texture Stock Photos, Pictures &amp; Royalty-Free ...">
              <a:extLst>
                <a:ext uri="{FF2B5EF4-FFF2-40B4-BE49-F238E27FC236}">
                  <a16:creationId xmlns:a16="http://schemas.microsoft.com/office/drawing/2014/main" id="{157DA407-6F67-24B0-4970-4F3C14E07AF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83"/>
            <a:stretch/>
          </p:blipFill>
          <p:spPr bwMode="auto">
            <a:xfrm flipH="1">
              <a:off x="-1108950" y="3448050"/>
              <a:ext cx="5678714" cy="3867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86,600+ Basket Texture Stock Photos, Pictures &amp; Royalty-Free ...">
              <a:extLst>
                <a:ext uri="{FF2B5EF4-FFF2-40B4-BE49-F238E27FC236}">
                  <a16:creationId xmlns:a16="http://schemas.microsoft.com/office/drawing/2014/main" id="{41AF4088-F87A-DF80-B3CF-C4DB9D82240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83"/>
            <a:stretch/>
          </p:blipFill>
          <p:spPr bwMode="auto">
            <a:xfrm>
              <a:off x="4569764" y="3448050"/>
              <a:ext cx="5678714" cy="3867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2884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A4FE441-380F-284A-9944-75DD7B29D8D7}"/>
              </a:ext>
            </a:extLst>
          </p:cNvPr>
          <p:cNvGrpSpPr/>
          <p:nvPr/>
        </p:nvGrpSpPr>
        <p:grpSpPr>
          <a:xfrm>
            <a:off x="0" y="0"/>
            <a:ext cx="9144000" cy="3352800"/>
            <a:chOff x="0" y="0"/>
            <a:chExt cx="9144000" cy="3352800"/>
          </a:xfrm>
        </p:grpSpPr>
        <p:pic>
          <p:nvPicPr>
            <p:cNvPr id="4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DA5F411E-27EB-7145-4EC1-77F754210D5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/>
            <a:stretch/>
          </p:blipFill>
          <p:spPr bwMode="auto">
            <a:xfrm flipH="1">
              <a:off x="4572000" y="0"/>
              <a:ext cx="4572000" cy="3352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F0538C38-0894-6F99-42C9-7795ECF173D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/>
            <a:stretch/>
          </p:blipFill>
          <p:spPr bwMode="auto">
            <a:xfrm>
              <a:off x="0" y="0"/>
              <a:ext cx="4572000" cy="3352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C8631C6-DF0A-D4CF-E830-0F2E51A93578}"/>
              </a:ext>
            </a:extLst>
          </p:cNvPr>
          <p:cNvGrpSpPr/>
          <p:nvPr/>
        </p:nvGrpSpPr>
        <p:grpSpPr>
          <a:xfrm flipV="1">
            <a:off x="0" y="3352800"/>
            <a:ext cx="9144000" cy="3352800"/>
            <a:chOff x="0" y="0"/>
            <a:chExt cx="9144000" cy="3352800"/>
          </a:xfrm>
        </p:grpSpPr>
        <p:pic>
          <p:nvPicPr>
            <p:cNvPr id="9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27EE726C-5C6C-9582-4103-6DB570CCE2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/>
            <a:stretch/>
          </p:blipFill>
          <p:spPr bwMode="auto">
            <a:xfrm flipH="1">
              <a:off x="4572000" y="0"/>
              <a:ext cx="4572000" cy="3352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680DB863-E462-E6EC-ED8B-C8B3103BCCB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/>
            <a:stretch/>
          </p:blipFill>
          <p:spPr bwMode="auto">
            <a:xfrm>
              <a:off x="0" y="0"/>
              <a:ext cx="4572000" cy="3352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E0BA92-20D7-E29B-082A-8B89DC344120}"/>
              </a:ext>
            </a:extLst>
          </p:cNvPr>
          <p:cNvGrpSpPr/>
          <p:nvPr/>
        </p:nvGrpSpPr>
        <p:grpSpPr>
          <a:xfrm>
            <a:off x="0" y="6705600"/>
            <a:ext cx="9144000" cy="609600"/>
            <a:chOff x="0" y="0"/>
            <a:chExt cx="9144000" cy="609600"/>
          </a:xfrm>
        </p:grpSpPr>
        <p:pic>
          <p:nvPicPr>
            <p:cNvPr id="12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645DA457-937F-5355-A657-6DBBEB68911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 b="81818"/>
            <a:stretch/>
          </p:blipFill>
          <p:spPr bwMode="auto">
            <a:xfrm flipH="1">
              <a:off x="4572000" y="0"/>
              <a:ext cx="45720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Light Wood Texture Images - Free Download on Freepik">
              <a:extLst>
                <a:ext uri="{FF2B5EF4-FFF2-40B4-BE49-F238E27FC236}">
                  <a16:creationId xmlns:a16="http://schemas.microsoft.com/office/drawing/2014/main" id="{4FE1E5E3-F8D5-DF9B-77B3-FA8382367D5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322" b="81818"/>
            <a:stretch/>
          </p:blipFill>
          <p:spPr bwMode="auto">
            <a:xfrm>
              <a:off x="0" y="0"/>
              <a:ext cx="45720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4227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2AA8-CAD4-FE28-87D9-48A5B6438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B4ACE-154F-FDC1-E98E-3B3495901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8F7CDD-9697-3636-3895-A3BCE0014293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69ABF37-FEFA-4489-79D8-AC793FC7F434}"/>
              </a:ext>
            </a:extLst>
          </p:cNvPr>
          <p:cNvGrpSpPr/>
          <p:nvPr/>
        </p:nvGrpSpPr>
        <p:grpSpPr>
          <a:xfrm>
            <a:off x="16873" y="1132107"/>
            <a:ext cx="9110255" cy="6183093"/>
            <a:chOff x="0" y="1132107"/>
            <a:chExt cx="9110255" cy="618309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4A7F5FF-352F-D75C-7FF3-436E66A91E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1132107"/>
              <a:ext cx="9110255" cy="3101999"/>
              <a:chOff x="-1108950" y="3448050"/>
              <a:chExt cx="11357428" cy="3867150"/>
            </a:xfrm>
          </p:grpSpPr>
          <p:pic>
            <p:nvPicPr>
              <p:cNvPr id="5" name="Picture 2" descr="86,600+ Basket Texture Stock Photos, Pictures &amp; Royalty-Free ...">
                <a:extLst>
                  <a:ext uri="{FF2B5EF4-FFF2-40B4-BE49-F238E27FC236}">
                    <a16:creationId xmlns:a16="http://schemas.microsoft.com/office/drawing/2014/main" id="{157DA407-6F67-24B0-4970-4F3C14E07AF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583"/>
              <a:stretch/>
            </p:blipFill>
            <p:spPr bwMode="auto">
              <a:xfrm flipH="1">
                <a:off x="-1108950" y="3448050"/>
                <a:ext cx="5678714" cy="3867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" name="Picture 2" descr="86,600+ Basket Texture Stock Photos, Pictures &amp; Royalty-Free ...">
                <a:extLst>
                  <a:ext uri="{FF2B5EF4-FFF2-40B4-BE49-F238E27FC236}">
                    <a16:creationId xmlns:a16="http://schemas.microsoft.com/office/drawing/2014/main" id="{41AF4088-F87A-DF80-B3CF-C4DB9D8224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583"/>
              <a:stretch/>
            </p:blipFill>
            <p:spPr bwMode="auto">
              <a:xfrm>
                <a:off x="4569764" y="3448050"/>
                <a:ext cx="5678714" cy="3867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DF37980-49D7-00F3-5A14-5D33C52326B5}"/>
                </a:ext>
              </a:extLst>
            </p:cNvPr>
            <p:cNvGrpSpPr>
              <a:grpSpLocks noChangeAspect="1"/>
            </p:cNvGrpSpPr>
            <p:nvPr/>
          </p:nvGrpSpPr>
          <p:grpSpPr>
            <a:xfrm flipV="1">
              <a:off x="0" y="4218152"/>
              <a:ext cx="9110255" cy="3097048"/>
              <a:chOff x="-1108950" y="3448050"/>
              <a:chExt cx="11357428" cy="3867150"/>
            </a:xfrm>
          </p:grpSpPr>
          <p:pic>
            <p:nvPicPr>
              <p:cNvPr id="9" name="Picture 2" descr="86,600+ Basket Texture Stock Photos, Pictures &amp; Royalty-Free ...">
                <a:extLst>
                  <a:ext uri="{FF2B5EF4-FFF2-40B4-BE49-F238E27FC236}">
                    <a16:creationId xmlns:a16="http://schemas.microsoft.com/office/drawing/2014/main" id="{25A85470-0427-53DC-797D-A7ED6F70615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583"/>
              <a:stretch/>
            </p:blipFill>
            <p:spPr bwMode="auto">
              <a:xfrm flipH="1">
                <a:off x="-1108950" y="3448050"/>
                <a:ext cx="5678714" cy="3867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2" descr="86,600+ Basket Texture Stock Photos, Pictures &amp; Royalty-Free ...">
                <a:extLst>
                  <a:ext uri="{FF2B5EF4-FFF2-40B4-BE49-F238E27FC236}">
                    <a16:creationId xmlns:a16="http://schemas.microsoft.com/office/drawing/2014/main" id="{628C4EFB-D65C-FBA4-5C84-569A199A5EF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583"/>
              <a:stretch/>
            </p:blipFill>
            <p:spPr bwMode="auto">
              <a:xfrm>
                <a:off x="4569764" y="3448050"/>
                <a:ext cx="5678714" cy="3867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374248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1026</TotalTime>
  <Words>24</Words>
  <Application>Microsoft Office PowerPoint</Application>
  <PresentationFormat>Custom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BankGothic Md BT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3</cp:revision>
  <dcterms:created xsi:type="dcterms:W3CDTF">2024-03-22T21:20:47Z</dcterms:created>
  <dcterms:modified xsi:type="dcterms:W3CDTF">2024-03-29T16:07:24Z</dcterms:modified>
</cp:coreProperties>
</file>