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004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4660"/>
  </p:normalViewPr>
  <p:slideViewPr>
    <p:cSldViewPr snapToGrid="0">
      <p:cViewPr varScale="1">
        <p:scale>
          <a:sx n="249" d="100"/>
          <a:sy n="249" d="100"/>
        </p:scale>
        <p:origin x="268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" y="448945"/>
            <a:ext cx="2720340" cy="955040"/>
          </a:xfrm>
        </p:spPr>
        <p:txBody>
          <a:bodyPr anchor="b"/>
          <a:lstStyle>
            <a:lvl1pPr algn="ctr"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" y="1440815"/>
            <a:ext cx="2400300" cy="662305"/>
          </a:xfrm>
        </p:spPr>
        <p:txBody>
          <a:bodyPr/>
          <a:lstStyle>
            <a:lvl1pPr marL="0" indent="0" algn="ctr">
              <a:buNone/>
              <a:defRPr sz="840"/>
            </a:lvl1pPr>
            <a:lvl2pPr marL="160020" indent="0" algn="ctr">
              <a:buNone/>
              <a:defRPr sz="700"/>
            </a:lvl2pPr>
            <a:lvl3pPr marL="320040" indent="0" algn="ctr">
              <a:buNone/>
              <a:defRPr sz="630"/>
            </a:lvl3pPr>
            <a:lvl4pPr marL="480060" indent="0" algn="ctr">
              <a:buNone/>
              <a:defRPr sz="560"/>
            </a:lvl4pPr>
            <a:lvl5pPr marL="640080" indent="0" algn="ctr">
              <a:buNone/>
              <a:defRPr sz="560"/>
            </a:lvl5pPr>
            <a:lvl6pPr marL="800100" indent="0" algn="ctr">
              <a:buNone/>
              <a:defRPr sz="560"/>
            </a:lvl6pPr>
            <a:lvl7pPr marL="960120" indent="0" algn="ctr">
              <a:buNone/>
              <a:defRPr sz="560"/>
            </a:lvl7pPr>
            <a:lvl8pPr marL="1120140" indent="0" algn="ctr">
              <a:buNone/>
              <a:defRPr sz="560"/>
            </a:lvl8pPr>
            <a:lvl9pPr marL="1280160" indent="0" algn="ctr">
              <a:buNone/>
              <a:defRPr sz="5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1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5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7" y="146050"/>
            <a:ext cx="690086" cy="2324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8" y="146050"/>
            <a:ext cx="2030254" cy="23247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0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3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1" y="683896"/>
            <a:ext cx="2760345" cy="1141095"/>
          </a:xfrm>
        </p:spPr>
        <p:txBody>
          <a:bodyPr anchor="b"/>
          <a:lstStyle>
            <a:lvl1pPr>
              <a:defRPr sz="2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1" y="1835786"/>
            <a:ext cx="2760345" cy="600075"/>
          </a:xfrm>
        </p:spPr>
        <p:txBody>
          <a:bodyPr/>
          <a:lstStyle>
            <a:lvl1pPr marL="0" indent="0">
              <a:buNone/>
              <a:defRPr sz="840">
                <a:solidFill>
                  <a:schemeClr val="tx1"/>
                </a:solidFill>
              </a:defRPr>
            </a:lvl1pPr>
            <a:lvl2pPr marL="16002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 marL="32004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3pPr>
            <a:lvl4pPr marL="48006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4pPr>
            <a:lvl5pPr marL="64008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5pPr>
            <a:lvl6pPr marL="80010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6pPr>
            <a:lvl7pPr marL="96012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7pPr>
            <a:lvl8pPr marL="112014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8pPr>
            <a:lvl9pPr marL="1280160" indent="0">
              <a:buNone/>
              <a:defRPr sz="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67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8" y="730250"/>
            <a:ext cx="136017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3" y="730250"/>
            <a:ext cx="1360170" cy="17405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7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" y="146051"/>
            <a:ext cx="2760345" cy="5302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5" y="672465"/>
            <a:ext cx="1353919" cy="329565"/>
          </a:xfrm>
        </p:spPr>
        <p:txBody>
          <a:bodyPr anchor="b"/>
          <a:lstStyle>
            <a:lvl1pPr marL="0" indent="0">
              <a:buNone/>
              <a:defRPr sz="840" b="1"/>
            </a:lvl1pPr>
            <a:lvl2pPr marL="160020" indent="0">
              <a:buNone/>
              <a:defRPr sz="700" b="1"/>
            </a:lvl2pPr>
            <a:lvl3pPr marL="320040" indent="0">
              <a:buNone/>
              <a:defRPr sz="630" b="1"/>
            </a:lvl3pPr>
            <a:lvl4pPr marL="480060" indent="0">
              <a:buNone/>
              <a:defRPr sz="560" b="1"/>
            </a:lvl4pPr>
            <a:lvl5pPr marL="640080" indent="0">
              <a:buNone/>
              <a:defRPr sz="560" b="1"/>
            </a:lvl5pPr>
            <a:lvl6pPr marL="800100" indent="0">
              <a:buNone/>
              <a:defRPr sz="560" b="1"/>
            </a:lvl6pPr>
            <a:lvl7pPr marL="960120" indent="0">
              <a:buNone/>
              <a:defRPr sz="560" b="1"/>
            </a:lvl7pPr>
            <a:lvl8pPr marL="1120140" indent="0">
              <a:buNone/>
              <a:defRPr sz="560" b="1"/>
            </a:lvl8pPr>
            <a:lvl9pPr marL="1280160" indent="0">
              <a:buNone/>
              <a:defRPr sz="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5" y="1002030"/>
            <a:ext cx="1353919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3" y="672465"/>
            <a:ext cx="1360587" cy="329565"/>
          </a:xfrm>
        </p:spPr>
        <p:txBody>
          <a:bodyPr anchor="b"/>
          <a:lstStyle>
            <a:lvl1pPr marL="0" indent="0">
              <a:buNone/>
              <a:defRPr sz="840" b="1"/>
            </a:lvl1pPr>
            <a:lvl2pPr marL="160020" indent="0">
              <a:buNone/>
              <a:defRPr sz="700" b="1"/>
            </a:lvl2pPr>
            <a:lvl3pPr marL="320040" indent="0">
              <a:buNone/>
              <a:defRPr sz="630" b="1"/>
            </a:lvl3pPr>
            <a:lvl4pPr marL="480060" indent="0">
              <a:buNone/>
              <a:defRPr sz="560" b="1"/>
            </a:lvl4pPr>
            <a:lvl5pPr marL="640080" indent="0">
              <a:buNone/>
              <a:defRPr sz="560" b="1"/>
            </a:lvl5pPr>
            <a:lvl6pPr marL="800100" indent="0">
              <a:buNone/>
              <a:defRPr sz="560" b="1"/>
            </a:lvl6pPr>
            <a:lvl7pPr marL="960120" indent="0">
              <a:buNone/>
              <a:defRPr sz="560" b="1"/>
            </a:lvl7pPr>
            <a:lvl8pPr marL="1120140" indent="0">
              <a:buNone/>
              <a:defRPr sz="560" b="1"/>
            </a:lvl8pPr>
            <a:lvl9pPr marL="1280160" indent="0">
              <a:buNone/>
              <a:defRPr sz="5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3" y="1002030"/>
            <a:ext cx="1360587" cy="14738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7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7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5" y="182880"/>
            <a:ext cx="1032212" cy="640080"/>
          </a:xfrm>
        </p:spPr>
        <p:txBody>
          <a:bodyPr anchor="b"/>
          <a:lstStyle>
            <a:lvl1pPr>
              <a:defRPr sz="1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7" y="394971"/>
            <a:ext cx="1620203" cy="1949450"/>
          </a:xfrm>
        </p:spPr>
        <p:txBody>
          <a:bodyPr/>
          <a:lstStyle>
            <a:lvl1pPr>
              <a:defRPr sz="1120"/>
            </a:lvl1pPr>
            <a:lvl2pPr>
              <a:defRPr sz="980"/>
            </a:lvl2pPr>
            <a:lvl3pPr>
              <a:defRPr sz="84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5" y="822960"/>
            <a:ext cx="1032212" cy="1524635"/>
          </a:xfrm>
        </p:spPr>
        <p:txBody>
          <a:bodyPr/>
          <a:lstStyle>
            <a:lvl1pPr marL="0" indent="0">
              <a:buNone/>
              <a:defRPr sz="560"/>
            </a:lvl1pPr>
            <a:lvl2pPr marL="160020" indent="0">
              <a:buNone/>
              <a:defRPr sz="490"/>
            </a:lvl2pPr>
            <a:lvl3pPr marL="320040" indent="0">
              <a:buNone/>
              <a:defRPr sz="420"/>
            </a:lvl3pPr>
            <a:lvl4pPr marL="480060" indent="0">
              <a:buNone/>
              <a:defRPr sz="350"/>
            </a:lvl4pPr>
            <a:lvl5pPr marL="640080" indent="0">
              <a:buNone/>
              <a:defRPr sz="350"/>
            </a:lvl5pPr>
            <a:lvl6pPr marL="800100" indent="0">
              <a:buNone/>
              <a:defRPr sz="350"/>
            </a:lvl6pPr>
            <a:lvl7pPr marL="960120" indent="0">
              <a:buNone/>
              <a:defRPr sz="350"/>
            </a:lvl7pPr>
            <a:lvl8pPr marL="1120140" indent="0">
              <a:buNone/>
              <a:defRPr sz="350"/>
            </a:lvl8pPr>
            <a:lvl9pPr marL="1280160" indent="0">
              <a:buNone/>
              <a:defRPr sz="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1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5" y="182880"/>
            <a:ext cx="1032212" cy="640080"/>
          </a:xfrm>
        </p:spPr>
        <p:txBody>
          <a:bodyPr anchor="b"/>
          <a:lstStyle>
            <a:lvl1pPr>
              <a:defRPr sz="11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7" y="394971"/>
            <a:ext cx="1620203" cy="1949450"/>
          </a:xfrm>
        </p:spPr>
        <p:txBody>
          <a:bodyPr anchor="t"/>
          <a:lstStyle>
            <a:lvl1pPr marL="0" indent="0">
              <a:buNone/>
              <a:defRPr sz="1120"/>
            </a:lvl1pPr>
            <a:lvl2pPr marL="160020" indent="0">
              <a:buNone/>
              <a:defRPr sz="980"/>
            </a:lvl2pPr>
            <a:lvl3pPr marL="320040" indent="0">
              <a:buNone/>
              <a:defRPr sz="840"/>
            </a:lvl3pPr>
            <a:lvl4pPr marL="480060" indent="0">
              <a:buNone/>
              <a:defRPr sz="700"/>
            </a:lvl4pPr>
            <a:lvl5pPr marL="640080" indent="0">
              <a:buNone/>
              <a:defRPr sz="700"/>
            </a:lvl5pPr>
            <a:lvl6pPr marL="800100" indent="0">
              <a:buNone/>
              <a:defRPr sz="700"/>
            </a:lvl6pPr>
            <a:lvl7pPr marL="960120" indent="0">
              <a:buNone/>
              <a:defRPr sz="700"/>
            </a:lvl7pPr>
            <a:lvl8pPr marL="1120140" indent="0">
              <a:buNone/>
              <a:defRPr sz="700"/>
            </a:lvl8pPr>
            <a:lvl9pPr marL="1280160" indent="0">
              <a:buNone/>
              <a:defRPr sz="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5" y="822960"/>
            <a:ext cx="1032212" cy="1524635"/>
          </a:xfrm>
        </p:spPr>
        <p:txBody>
          <a:bodyPr/>
          <a:lstStyle>
            <a:lvl1pPr marL="0" indent="0">
              <a:buNone/>
              <a:defRPr sz="560"/>
            </a:lvl1pPr>
            <a:lvl2pPr marL="160020" indent="0">
              <a:buNone/>
              <a:defRPr sz="490"/>
            </a:lvl2pPr>
            <a:lvl3pPr marL="320040" indent="0">
              <a:buNone/>
              <a:defRPr sz="420"/>
            </a:lvl3pPr>
            <a:lvl4pPr marL="480060" indent="0">
              <a:buNone/>
              <a:defRPr sz="350"/>
            </a:lvl4pPr>
            <a:lvl5pPr marL="640080" indent="0">
              <a:buNone/>
              <a:defRPr sz="350"/>
            </a:lvl5pPr>
            <a:lvl6pPr marL="800100" indent="0">
              <a:buNone/>
              <a:defRPr sz="350"/>
            </a:lvl6pPr>
            <a:lvl7pPr marL="960120" indent="0">
              <a:buNone/>
              <a:defRPr sz="350"/>
            </a:lvl7pPr>
            <a:lvl8pPr marL="1120140" indent="0">
              <a:buNone/>
              <a:defRPr sz="350"/>
            </a:lvl8pPr>
            <a:lvl9pPr marL="1280160" indent="0">
              <a:buNone/>
              <a:defRPr sz="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2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8" y="146051"/>
            <a:ext cx="2760345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8" y="730250"/>
            <a:ext cx="2760345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8" y="2542541"/>
            <a:ext cx="72009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56B8-FCC3-4D9B-93BF-DFAAE66C93C5}" type="datetimeFigureOut">
              <a:rPr lang="en-US" smtClean="0"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3" y="2542541"/>
            <a:ext cx="1080135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3" y="2542541"/>
            <a:ext cx="720090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4648E-B185-4D3B-A86C-65524C186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5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0040" rtl="0" eaLnBrk="1" latinLnBrk="0" hangingPunct="1">
        <a:lnSpc>
          <a:spcPct val="90000"/>
        </a:lnSpc>
        <a:spcBef>
          <a:spcPct val="0"/>
        </a:spcBef>
        <a:buNone/>
        <a:defRPr sz="15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10" indent="-80010" algn="l" defTabSz="32004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2pPr>
      <a:lvl3pPr marL="40005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3pPr>
      <a:lvl4pPr marL="56007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5pPr>
      <a:lvl6pPr marL="88011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6pPr>
      <a:lvl7pPr marL="104013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8pPr>
      <a:lvl9pPr marL="1360170" indent="-80010" algn="l" defTabSz="320040" rtl="0" eaLnBrk="1" latinLnBrk="0" hangingPunct="1">
        <a:lnSpc>
          <a:spcPct val="90000"/>
        </a:lnSpc>
        <a:spcBef>
          <a:spcPts val="175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1pPr>
      <a:lvl2pPr marL="16002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5pPr>
      <a:lvl6pPr marL="80010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4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algn="l" defTabSz="320040" rtl="0" eaLnBrk="1" latinLnBrk="0" hangingPunct="1">
        <a:defRPr sz="6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erson with a beard and mustache wearing a black shirt&#10;&#10;Description automatically generated">
            <a:extLst>
              <a:ext uri="{FF2B5EF4-FFF2-40B4-BE49-F238E27FC236}">
                <a16:creationId xmlns:a16="http://schemas.microsoft.com/office/drawing/2014/main" id="{B57948FE-A00E-CE19-53A0-55BD1BD42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00200" cy="2743200"/>
          </a:xfrm>
          <a:prstGeom prst="rect">
            <a:avLst/>
          </a:prstGeom>
        </p:spPr>
      </p:pic>
      <p:pic>
        <p:nvPicPr>
          <p:cNvPr id="5" name="Picture 4" descr="A close-up of a company logo&#10;&#10;Description automatically generated">
            <a:extLst>
              <a:ext uri="{FF2B5EF4-FFF2-40B4-BE49-F238E27FC236}">
                <a16:creationId xmlns:a16="http://schemas.microsoft.com/office/drawing/2014/main" id="{DDFB2A58-E72A-9EC2-4EF2-D2E0EAD27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0"/>
            <a:ext cx="1600200" cy="274320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19824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2024-02-07T22:57:47Z</dcterms:created>
  <dcterms:modified xsi:type="dcterms:W3CDTF">2024-02-07T23:37:09Z</dcterms:modified>
</cp:coreProperties>
</file>