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BBC40-B1A7-9790-3CA2-20493E2C0A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960E97-F2C8-4B84-D8A9-8BA04B6F3A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1FB2C0-132A-E185-BB6D-97F589449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6A608-C827-4BF8-8D06-1640BADA5ECF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541937-372B-2294-DFF0-145BF45E2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1DB0E8-C806-3641-BB42-378063A16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4D863-B475-40F8-A8B0-82D25D7E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550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5351E-FD66-7C8A-3820-369327EDF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BEAD11-1EF1-2532-C840-31E6FA130A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8DBA11-BAED-E314-63E8-7D3A79FC2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6A608-C827-4BF8-8D06-1640BADA5ECF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5FABD7-216C-F0A6-F715-D86253BC9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AB1F09-6474-079B-76CB-371211F77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4D863-B475-40F8-A8B0-82D25D7E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721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DB00DBB-CD72-B1F6-F86F-F31BC3ABF4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DA02BD-525D-5038-9645-ECC2C5E02E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599D17-D8E8-3E06-8C59-1885446DA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6A608-C827-4BF8-8D06-1640BADA5ECF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9FB226-BD03-14BB-F5B2-5EAE64F06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2EC18-E641-A3C8-9559-49AF2E65B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4D863-B475-40F8-A8B0-82D25D7E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25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2B9EA-19D7-1811-ED5B-4A8930CCD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5FCC04-A07A-19F4-0950-5B03DC5079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336511-986A-4312-1E96-F4549EDAF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6A608-C827-4BF8-8D06-1640BADA5ECF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431B6F-015E-D189-81E7-40BAC3D7C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7D09D4-E443-24EE-15D0-60764EA43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4D863-B475-40F8-A8B0-82D25D7E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766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47545-0D7E-F7E1-7B64-1D22BCA1B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41476A-BC2C-5F77-4C25-C0B408C2E9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EE8ABF-D62C-5F83-9980-F027B3D85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6A608-C827-4BF8-8D06-1640BADA5ECF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E33075-C728-3F06-FD76-F25FF89CE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64746E-A785-F01B-C291-E4F2146B4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4D863-B475-40F8-A8B0-82D25D7E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413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1A369-FCF9-243D-A50E-1111F3410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B82D46-71F1-EBD5-29D9-56B711CB04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3FB1D2-5323-EFC6-A602-F6FE760E7A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3AB089-B899-A9B9-1B32-0B631346B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6A608-C827-4BF8-8D06-1640BADA5ECF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EFA99C-F907-DEC4-DDFC-E57B6BDEA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384932-C36D-0B5E-790E-E2CC39A46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4D863-B475-40F8-A8B0-82D25D7E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671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8EE00-A1B2-4F11-77BF-9EA6AC85D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ABAED9-C798-6820-D0B2-69944D16C8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EABCC7-6705-780A-4D7C-30D7C47231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75321B-D74D-2C43-A7B8-0B7C06DBFE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2FB8E8-A573-7236-57DD-B468D75410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C52660-B1CF-FF53-E0E6-5BD320384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6A608-C827-4BF8-8D06-1640BADA5ECF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65BDFE-81AE-CF07-48A4-70EF19421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77D4DD-AE25-7860-760B-6BFCBC294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4D863-B475-40F8-A8B0-82D25D7E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141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5A965-3BD7-98CA-400C-3D8FB6E9B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3C55AF-C034-1F56-07B9-32927891D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6A608-C827-4BF8-8D06-1640BADA5ECF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6F9F4D-4319-63CC-AA02-E1B9EB346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DB16F1-9EAD-2F4F-E5C2-2B1D1CB29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4D863-B475-40F8-A8B0-82D25D7E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264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978F13-523C-623E-87BA-FEB36417A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6A608-C827-4BF8-8D06-1640BADA5ECF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1796A4-B523-E4C0-E341-AE8C904AC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E17F35-0E75-4958-DACA-A0022AAEF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4D863-B475-40F8-A8B0-82D25D7E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192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15899-0808-F017-8662-041C81978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82B09-1A7A-B1B3-AB48-EF6EF341A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B9E3AD-DB54-CF52-829D-16A40A95D4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41B54B-9565-50A2-6AC7-4C5A2BB1D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6A608-C827-4BF8-8D06-1640BADA5ECF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BD4630-261F-7738-B74D-3CB87F3DA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AA7783-BB07-FB87-772E-DE688F09D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4D863-B475-40F8-A8B0-82D25D7E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214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D545D-B701-F35B-5F12-5B825A81BB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FFBD6E-36CC-4866-7EDB-3BDCD3624B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5714FA-4A28-D2FD-1512-5C8303D2A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83B63E-91CB-75A4-04CD-D567E06BF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6A608-C827-4BF8-8D06-1640BADA5ECF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2A3E05-358E-E810-DE0A-E172F51C4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D3B42D-A9F0-F9C1-9B4C-E127C173B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4D863-B475-40F8-A8B0-82D25D7E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295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5689CF-C274-8EF0-14D9-2A59E13CF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8EF9A6-AAE0-33F9-4A5D-952A5DE809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C66447-06BC-08D6-EEBB-E9784A73D2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6A608-C827-4BF8-8D06-1640BADA5ECF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B3F2BB-B232-7205-EAD4-463E63D9D0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A9F1D8-6A38-3A5C-9310-2A91A4BE71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4D863-B475-40F8-A8B0-82D25D7EB7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33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5977A88-CFA9-2A0F-3BED-E48D189E626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tar: 5 Points 3">
            <a:extLst>
              <a:ext uri="{FF2B5EF4-FFF2-40B4-BE49-F238E27FC236}">
                <a16:creationId xmlns:a16="http://schemas.microsoft.com/office/drawing/2014/main" id="{02A77314-36F5-1939-289D-7A239AE57454}"/>
              </a:ext>
            </a:extLst>
          </p:cNvPr>
          <p:cNvSpPr/>
          <p:nvPr/>
        </p:nvSpPr>
        <p:spPr>
          <a:xfrm>
            <a:off x="4956501" y="2293012"/>
            <a:ext cx="2278997" cy="2034584"/>
          </a:xfrm>
          <a:prstGeom prst="star5">
            <a:avLst/>
          </a:prstGeom>
          <a:solidFill>
            <a:srgbClr val="0070C0"/>
          </a:solidFill>
          <a:ln w="571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053940-E4D6-D7B5-92AE-0795BE7CBBA2}"/>
              </a:ext>
            </a:extLst>
          </p:cNvPr>
          <p:cNvSpPr/>
          <p:nvPr/>
        </p:nvSpPr>
        <p:spPr>
          <a:xfrm>
            <a:off x="556845" y="580293"/>
            <a:ext cx="11078308" cy="5697415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5BE49E3-DCFE-EAD9-2740-08F05907524D}"/>
              </a:ext>
            </a:extLst>
          </p:cNvPr>
          <p:cNvSpPr/>
          <p:nvPr/>
        </p:nvSpPr>
        <p:spPr>
          <a:xfrm>
            <a:off x="1652954" y="580292"/>
            <a:ext cx="8625254" cy="5697415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ircle: Hollow 7">
            <a:extLst>
              <a:ext uri="{FF2B5EF4-FFF2-40B4-BE49-F238E27FC236}">
                <a16:creationId xmlns:a16="http://schemas.microsoft.com/office/drawing/2014/main" id="{8C02F961-4C83-2748-1272-70E4E1FBEA4C}"/>
              </a:ext>
            </a:extLst>
          </p:cNvPr>
          <p:cNvSpPr/>
          <p:nvPr/>
        </p:nvSpPr>
        <p:spPr>
          <a:xfrm>
            <a:off x="1362807" y="2954216"/>
            <a:ext cx="580293" cy="571500"/>
          </a:xfrm>
          <a:prstGeom prst="donu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Arrow: Curved Up 8">
            <a:extLst>
              <a:ext uri="{FF2B5EF4-FFF2-40B4-BE49-F238E27FC236}">
                <a16:creationId xmlns:a16="http://schemas.microsoft.com/office/drawing/2014/main" id="{E0F6E4E4-E961-40F1-957B-7386737524ED}"/>
              </a:ext>
            </a:extLst>
          </p:cNvPr>
          <p:cNvSpPr/>
          <p:nvPr/>
        </p:nvSpPr>
        <p:spPr>
          <a:xfrm>
            <a:off x="2066192" y="2664069"/>
            <a:ext cx="1216152" cy="731520"/>
          </a:xfrm>
          <a:prstGeom prst="curvedUpArrow">
            <a:avLst>
              <a:gd name="adj1" fmla="val 22679"/>
              <a:gd name="adj2" fmla="val 58481"/>
              <a:gd name="adj3" fmla="val 2860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4136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Blair Berger</dc:creator>
  <cp:lastModifiedBy>Blair Berger</cp:lastModifiedBy>
  <cp:revision>1</cp:revision>
  <dcterms:created xsi:type="dcterms:W3CDTF">2024-02-05T20:15:42Z</dcterms:created>
  <dcterms:modified xsi:type="dcterms:W3CDTF">2024-02-07T00:50:42Z</dcterms:modified>
</cp:coreProperties>
</file>