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5CFBF-F6AF-4875-92E8-90634DB7A0A6}" v="1" dt="2024-03-22T21:53:23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5105CFBF-F6AF-4875-92E8-90634DB7A0A6}"/>
    <pc:docChg chg="addSld modSld">
      <pc:chgData name="Blair Berger" userId="188b2259-3118-4fd4-acb6-827c4c8673a8" providerId="ADAL" clId="{5105CFBF-F6AF-4875-92E8-90634DB7A0A6}" dt="2024-03-22T21:55:41.815" v="92" actId="20577"/>
      <pc:docMkLst>
        <pc:docMk/>
      </pc:docMkLst>
      <pc:sldChg chg="modSp add mod">
        <pc:chgData name="Blair Berger" userId="188b2259-3118-4fd4-acb6-827c4c8673a8" providerId="ADAL" clId="{5105CFBF-F6AF-4875-92E8-90634DB7A0A6}" dt="2024-03-22T21:55:41.815" v="92" actId="20577"/>
        <pc:sldMkLst>
          <pc:docMk/>
          <pc:sldMk cId="488770727" sldId="263"/>
        </pc:sldMkLst>
        <pc:spChg chg="mod">
          <ac:chgData name="Blair Berger" userId="188b2259-3118-4fd4-acb6-827c4c8673a8" providerId="ADAL" clId="{5105CFBF-F6AF-4875-92E8-90634DB7A0A6}" dt="2024-03-22T21:55:41.815" v="92" actId="20577"/>
          <ac:spMkLst>
            <pc:docMk/>
            <pc:sldMk cId="488770727" sldId="263"/>
            <ac:spMk id="7" creationId="{1ECA87EC-FF47-49AC-6112-B7CECC5CC282}"/>
          </ac:spMkLst>
        </pc:spChg>
        <pc:spChg chg="mod">
          <ac:chgData name="Blair Berger" userId="188b2259-3118-4fd4-acb6-827c4c8673a8" providerId="ADAL" clId="{5105CFBF-F6AF-4875-92E8-90634DB7A0A6}" dt="2024-03-22T21:54:47.147" v="38" actId="20577"/>
          <ac:spMkLst>
            <pc:docMk/>
            <pc:sldMk cId="488770727" sldId="263"/>
            <ac:spMk id="9" creationId="{66E5455C-F38E-383A-F3DB-F8F402F326FF}"/>
          </ac:spMkLst>
        </pc:spChg>
        <pc:spChg chg="mod">
          <ac:chgData name="Blair Berger" userId="188b2259-3118-4fd4-acb6-827c4c8673a8" providerId="ADAL" clId="{5105CFBF-F6AF-4875-92E8-90634DB7A0A6}" dt="2024-03-22T21:53:41.887" v="24" actId="20577"/>
          <ac:spMkLst>
            <pc:docMk/>
            <pc:sldMk cId="488770727" sldId="263"/>
            <ac:spMk id="10" creationId="{48A2EC20-70FE-4286-2784-2A69F700422D}"/>
          </ac:spMkLst>
        </pc:spChg>
        <pc:spChg chg="mod">
          <ac:chgData name="Blair Berger" userId="188b2259-3118-4fd4-acb6-827c4c8673a8" providerId="ADAL" clId="{5105CFBF-F6AF-4875-92E8-90634DB7A0A6}" dt="2024-03-22T21:55:16.046" v="54" actId="20577"/>
          <ac:spMkLst>
            <pc:docMk/>
            <pc:sldMk cId="488770727" sldId="263"/>
            <ac:spMk id="13" creationId="{514E038F-7A02-F352-4972-33169A049BBF}"/>
          </ac:spMkLst>
        </pc:spChg>
        <pc:spChg chg="mod">
          <ac:chgData name="Blair Berger" userId="188b2259-3118-4fd4-acb6-827c4c8673a8" providerId="ADAL" clId="{5105CFBF-F6AF-4875-92E8-90634DB7A0A6}" dt="2024-03-22T21:55:31.631" v="74" actId="20577"/>
          <ac:spMkLst>
            <pc:docMk/>
            <pc:sldMk cId="488770727" sldId="263"/>
            <ac:spMk id="14" creationId="{34F4F9A7-9DA4-6342-E39B-8E0C21BD7F68}"/>
          </ac:spMkLst>
        </pc:spChg>
        <pc:spChg chg="mod">
          <ac:chgData name="Blair Berger" userId="188b2259-3118-4fd4-acb6-827c4c8673a8" providerId="ADAL" clId="{5105CFBF-F6AF-4875-92E8-90634DB7A0A6}" dt="2024-03-22T21:54:57.719" v="46" actId="20577"/>
          <ac:spMkLst>
            <pc:docMk/>
            <pc:sldMk cId="488770727" sldId="263"/>
            <ac:spMk id="21" creationId="{9AC08B77-CC8C-1C1B-45CD-A5AB6C426C3F}"/>
          </ac:spMkLst>
        </pc:spChg>
      </pc:sldChg>
    </pc:docChg>
  </pc:docChgLst>
  <pc:docChgLst>
    <pc:chgData name="Blair Berger" userId="188b2259-3118-4fd4-acb6-827c4c8673a8" providerId="ADAL" clId="{B3978EC8-D6DF-408C-A071-8BF2A5207BDD}"/>
    <pc:docChg chg="undo custSel addSld delSld modSld">
      <pc:chgData name="Blair Berger" userId="188b2259-3118-4fd4-acb6-827c4c8673a8" providerId="ADAL" clId="{B3978EC8-D6DF-408C-A071-8BF2A5207BDD}" dt="2024-02-08T18:15:51.147" v="553" actId="20577"/>
      <pc:docMkLst>
        <pc:docMk/>
      </pc:docMkLst>
      <pc:sldChg chg="del">
        <pc:chgData name="Blair Berger" userId="188b2259-3118-4fd4-acb6-827c4c8673a8" providerId="ADAL" clId="{B3978EC8-D6DF-408C-A071-8BF2A5207BDD}" dt="2024-02-08T17:59:02.885" v="0" actId="47"/>
        <pc:sldMkLst>
          <pc:docMk/>
          <pc:sldMk cId="2461123014" sldId="256"/>
        </pc:sldMkLst>
      </pc:sldChg>
      <pc:sldChg chg="addSp delSp modSp mod">
        <pc:chgData name="Blair Berger" userId="188b2259-3118-4fd4-acb6-827c4c8673a8" providerId="ADAL" clId="{B3978EC8-D6DF-408C-A071-8BF2A5207BDD}" dt="2024-02-08T18:11:50.146" v="443" actId="478"/>
        <pc:sldMkLst>
          <pc:docMk/>
          <pc:sldMk cId="837647584" sldId="260"/>
        </pc:sldMkLst>
        <pc:spChg chg="mod">
          <ac:chgData name="Blair Berger" userId="188b2259-3118-4fd4-acb6-827c4c8673a8" providerId="ADAL" clId="{B3978EC8-D6DF-408C-A071-8BF2A5207BDD}" dt="2024-02-08T18:10:49.849" v="417" actId="1076"/>
          <ac:spMkLst>
            <pc:docMk/>
            <pc:sldMk cId="837647584" sldId="260"/>
            <ac:spMk id="2" creationId="{A596FDBB-C8F8-7D0F-3CD9-294DFE777EB3}"/>
          </ac:spMkLst>
        </pc:spChg>
        <pc:spChg chg="mod">
          <ac:chgData name="Blair Berger" userId="188b2259-3118-4fd4-acb6-827c4c8673a8" providerId="ADAL" clId="{B3978EC8-D6DF-408C-A071-8BF2A5207BDD}" dt="2024-02-08T18:10:39.474" v="416" actId="1076"/>
          <ac:spMkLst>
            <pc:docMk/>
            <pc:sldMk cId="837647584" sldId="260"/>
            <ac:spMk id="3" creationId="{75C0DFA7-FD26-F2E4-0DCE-5029D6311BB8}"/>
          </ac:spMkLst>
        </pc:spChg>
        <pc:spChg chg="mod">
          <ac:chgData name="Blair Berger" userId="188b2259-3118-4fd4-acb6-827c4c8673a8" providerId="ADAL" clId="{B3978EC8-D6DF-408C-A071-8BF2A5207BDD}" dt="2024-02-08T18:10:49.849" v="417" actId="1076"/>
          <ac:spMkLst>
            <pc:docMk/>
            <pc:sldMk cId="837647584" sldId="260"/>
            <ac:spMk id="4" creationId="{7DC55961-340A-009E-A86F-5E85BAA22DBE}"/>
          </ac:spMkLst>
        </pc:spChg>
        <pc:spChg chg="mod">
          <ac:chgData name="Blair Berger" userId="188b2259-3118-4fd4-acb6-827c4c8673a8" providerId="ADAL" clId="{B3978EC8-D6DF-408C-A071-8BF2A5207BDD}" dt="2024-02-08T18:10:39.474" v="416" actId="1076"/>
          <ac:spMkLst>
            <pc:docMk/>
            <pc:sldMk cId="837647584" sldId="260"/>
            <ac:spMk id="6" creationId="{C5192AAB-48AF-4CD3-B3A3-44EDB9A4B485}"/>
          </ac:spMkLst>
        </pc:spChg>
        <pc:spChg chg="del">
          <ac:chgData name="Blair Berger" userId="188b2259-3118-4fd4-acb6-827c4c8673a8" providerId="ADAL" clId="{B3978EC8-D6DF-408C-A071-8BF2A5207BDD}" dt="2024-02-08T18:11:47.145" v="442" actId="478"/>
          <ac:spMkLst>
            <pc:docMk/>
            <pc:sldMk cId="837647584" sldId="260"/>
            <ac:spMk id="7" creationId="{C79389F7-18A4-C493-19B2-594D2055F6A6}"/>
          </ac:spMkLst>
        </pc:spChg>
        <pc:spChg chg="mod">
          <ac:chgData name="Blair Berger" userId="188b2259-3118-4fd4-acb6-827c4c8673a8" providerId="ADAL" clId="{B3978EC8-D6DF-408C-A071-8BF2A5207BDD}" dt="2024-02-08T18:10:49.849" v="417" actId="1076"/>
          <ac:spMkLst>
            <pc:docMk/>
            <pc:sldMk cId="837647584" sldId="260"/>
            <ac:spMk id="8" creationId="{6F443C08-2661-E75E-A7CB-F2C515F3B48B}"/>
          </ac:spMkLst>
        </pc:spChg>
        <pc:spChg chg="mod">
          <ac:chgData name="Blair Berger" userId="188b2259-3118-4fd4-acb6-827c4c8673a8" providerId="ADAL" clId="{B3978EC8-D6DF-408C-A071-8BF2A5207BDD}" dt="2024-02-08T18:11:27.082" v="434" actId="20577"/>
          <ac:spMkLst>
            <pc:docMk/>
            <pc:sldMk cId="837647584" sldId="260"/>
            <ac:spMk id="9" creationId="{66E5455C-F38E-383A-F3DB-F8F402F326FF}"/>
          </ac:spMkLst>
        </pc:spChg>
        <pc:spChg chg="mod">
          <ac:chgData name="Blair Berger" userId="188b2259-3118-4fd4-acb6-827c4c8673a8" providerId="ADAL" clId="{B3978EC8-D6DF-408C-A071-8BF2A5207BDD}" dt="2024-02-08T18:11:35.418" v="441" actId="1036"/>
          <ac:spMkLst>
            <pc:docMk/>
            <pc:sldMk cId="837647584" sldId="260"/>
            <ac:spMk id="10" creationId="{48A2EC20-70FE-4286-2784-2A69F700422D}"/>
          </ac:spMkLst>
        </pc:spChg>
        <pc:spChg chg="mod">
          <ac:chgData name="Blair Berger" userId="188b2259-3118-4fd4-acb6-827c4c8673a8" providerId="ADAL" clId="{B3978EC8-D6DF-408C-A071-8BF2A5207BDD}" dt="2024-02-08T18:11:01.298" v="418" actId="1076"/>
          <ac:spMkLst>
            <pc:docMk/>
            <pc:sldMk cId="837647584" sldId="260"/>
            <ac:spMk id="11" creationId="{1D112AC6-046C-B833-0DCA-57DE5C96D8A4}"/>
          </ac:spMkLst>
        </pc:spChg>
        <pc:spChg chg="mod">
          <ac:chgData name="Blair Berger" userId="188b2259-3118-4fd4-acb6-827c4c8673a8" providerId="ADAL" clId="{B3978EC8-D6DF-408C-A071-8BF2A5207BDD}" dt="2024-02-08T18:11:01.298" v="418" actId="1076"/>
          <ac:spMkLst>
            <pc:docMk/>
            <pc:sldMk cId="837647584" sldId="260"/>
            <ac:spMk id="12" creationId="{D0438D93-8460-37E7-4259-6F5570B1DEC0}"/>
          </ac:spMkLst>
        </pc:spChg>
        <pc:spChg chg="del">
          <ac:chgData name="Blair Berger" userId="188b2259-3118-4fd4-acb6-827c4c8673a8" providerId="ADAL" clId="{B3978EC8-D6DF-408C-A071-8BF2A5207BDD}" dt="2024-02-08T18:11:50.146" v="443" actId="478"/>
          <ac:spMkLst>
            <pc:docMk/>
            <pc:sldMk cId="837647584" sldId="260"/>
            <ac:spMk id="13" creationId="{632FD628-9813-7628-F2D9-023D5957F989}"/>
          </ac:spMkLst>
        </pc:spChg>
        <pc:spChg chg="del">
          <ac:chgData name="Blair Berger" userId="188b2259-3118-4fd4-acb6-827c4c8673a8" providerId="ADAL" clId="{B3978EC8-D6DF-408C-A071-8BF2A5207BDD}" dt="2024-02-08T18:11:47.145" v="442" actId="478"/>
          <ac:spMkLst>
            <pc:docMk/>
            <pc:sldMk cId="837647584" sldId="260"/>
            <ac:spMk id="14" creationId="{4015EB1F-A446-63A3-9772-3CE1132356E4}"/>
          </ac:spMkLst>
        </pc:spChg>
        <pc:spChg chg="mod">
          <ac:chgData name="Blair Berger" userId="188b2259-3118-4fd4-acb6-827c4c8673a8" providerId="ADAL" clId="{B3978EC8-D6DF-408C-A071-8BF2A5207BDD}" dt="2024-02-08T18:11:01.298" v="418" actId="1076"/>
          <ac:spMkLst>
            <pc:docMk/>
            <pc:sldMk cId="837647584" sldId="260"/>
            <ac:spMk id="15" creationId="{EF6FF8B0-014D-C234-50F8-47619BE50B51}"/>
          </ac:spMkLst>
        </pc:spChg>
        <pc:spChg chg="add mod">
          <ac:chgData name="Blair Berger" userId="188b2259-3118-4fd4-acb6-827c4c8673a8" providerId="ADAL" clId="{B3978EC8-D6DF-408C-A071-8BF2A5207BDD}" dt="2024-02-08T18:10:49.849" v="417" actId="1076"/>
          <ac:spMkLst>
            <pc:docMk/>
            <pc:sldMk cId="837647584" sldId="260"/>
            <ac:spMk id="16" creationId="{7EE5B2EB-F241-E4C8-1AFC-4ABFC2739E08}"/>
          </ac:spMkLst>
        </pc:spChg>
        <pc:spChg chg="del">
          <ac:chgData name="Blair Berger" userId="188b2259-3118-4fd4-acb6-827c4c8673a8" providerId="ADAL" clId="{B3978EC8-D6DF-408C-A071-8BF2A5207BDD}" dt="2024-02-08T18:11:47.145" v="442" actId="478"/>
          <ac:spMkLst>
            <pc:docMk/>
            <pc:sldMk cId="837647584" sldId="260"/>
            <ac:spMk id="17" creationId="{DE5A9C15-BB33-3AC5-E582-12A9472CAEE2}"/>
          </ac:spMkLst>
        </pc:spChg>
        <pc:spChg chg="mod">
          <ac:chgData name="Blair Berger" userId="188b2259-3118-4fd4-acb6-827c4c8673a8" providerId="ADAL" clId="{B3978EC8-D6DF-408C-A071-8BF2A5207BDD}" dt="2024-02-08T18:09:46.450" v="395" actId="1035"/>
          <ac:spMkLst>
            <pc:docMk/>
            <pc:sldMk cId="837647584" sldId="260"/>
            <ac:spMk id="18" creationId="{3CDA81A4-305A-1AFB-9B4E-A4EF1AAEDECD}"/>
          </ac:spMkLst>
        </pc:spChg>
        <pc:spChg chg="mod">
          <ac:chgData name="Blair Berger" userId="188b2259-3118-4fd4-acb6-827c4c8673a8" providerId="ADAL" clId="{B3978EC8-D6DF-408C-A071-8BF2A5207BDD}" dt="2024-02-08T18:10:39.474" v="416" actId="1076"/>
          <ac:spMkLst>
            <pc:docMk/>
            <pc:sldMk cId="837647584" sldId="260"/>
            <ac:spMk id="19" creationId="{63EC69C7-84B8-F592-93ED-5D99DA77A66B}"/>
          </ac:spMkLst>
        </pc:spChg>
        <pc:spChg chg="add mod">
          <ac:chgData name="Blair Berger" userId="188b2259-3118-4fd4-acb6-827c4c8673a8" providerId="ADAL" clId="{B3978EC8-D6DF-408C-A071-8BF2A5207BDD}" dt="2024-02-08T18:11:09.346" v="429" actId="1035"/>
          <ac:spMkLst>
            <pc:docMk/>
            <pc:sldMk cId="837647584" sldId="260"/>
            <ac:spMk id="20" creationId="{ED8C119D-4180-1108-812D-C3CBA0B7954E}"/>
          </ac:spMkLst>
        </pc:spChg>
        <pc:spChg chg="add mod">
          <ac:chgData name="Blair Berger" userId="188b2259-3118-4fd4-acb6-827c4c8673a8" providerId="ADAL" clId="{B3978EC8-D6DF-408C-A071-8BF2A5207BDD}" dt="2024-02-08T18:07:27.867" v="329" actId="1036"/>
          <ac:spMkLst>
            <pc:docMk/>
            <pc:sldMk cId="837647584" sldId="260"/>
            <ac:spMk id="21" creationId="{9AC08B77-CC8C-1C1B-45CD-A5AB6C426C3F}"/>
          </ac:spMkLst>
        </pc:spChg>
        <pc:spChg chg="add mod">
          <ac:chgData name="Blair Berger" userId="188b2259-3118-4fd4-acb6-827c4c8673a8" providerId="ADAL" clId="{B3978EC8-D6DF-408C-A071-8BF2A5207BDD}" dt="2024-02-08T18:10:39.474" v="416" actId="1076"/>
          <ac:spMkLst>
            <pc:docMk/>
            <pc:sldMk cId="837647584" sldId="260"/>
            <ac:spMk id="22" creationId="{70E1FDB2-AB45-F34B-7E96-BC8A08D092BA}"/>
          </ac:spMkLst>
        </pc:spChg>
      </pc:sldChg>
      <pc:sldChg chg="del">
        <pc:chgData name="Blair Berger" userId="188b2259-3118-4fd4-acb6-827c4c8673a8" providerId="ADAL" clId="{B3978EC8-D6DF-408C-A071-8BF2A5207BDD}" dt="2024-02-08T17:59:02.885" v="0" actId="47"/>
        <pc:sldMkLst>
          <pc:docMk/>
          <pc:sldMk cId="1416812945" sldId="262"/>
        </pc:sldMkLst>
      </pc:sldChg>
      <pc:sldChg chg="addSp delSp modSp add mod">
        <pc:chgData name="Blair Berger" userId="188b2259-3118-4fd4-acb6-827c4c8673a8" providerId="ADAL" clId="{B3978EC8-D6DF-408C-A071-8BF2A5207BDD}" dt="2024-02-08T18:15:51.147" v="553" actId="20577"/>
        <pc:sldMkLst>
          <pc:docMk/>
          <pc:sldMk cId="4002270897" sldId="262"/>
        </pc:sldMkLst>
        <pc:spChg chg="mod">
          <ac:chgData name="Blair Berger" userId="188b2259-3118-4fd4-acb6-827c4c8673a8" providerId="ADAL" clId="{B3978EC8-D6DF-408C-A071-8BF2A5207BDD}" dt="2024-02-08T18:14:10.393" v="480" actId="20577"/>
          <ac:spMkLst>
            <pc:docMk/>
            <pc:sldMk cId="4002270897" sldId="262"/>
            <ac:spMk id="2" creationId="{A596FDBB-C8F8-7D0F-3CD9-294DFE777EB3}"/>
          </ac:spMkLst>
        </pc:spChg>
        <pc:spChg chg="del">
          <ac:chgData name="Blair Berger" userId="188b2259-3118-4fd4-acb6-827c4c8673a8" providerId="ADAL" clId="{B3978EC8-D6DF-408C-A071-8BF2A5207BDD}" dt="2024-02-08T18:15:38.697" v="543" actId="478"/>
          <ac:spMkLst>
            <pc:docMk/>
            <pc:sldMk cId="4002270897" sldId="262"/>
            <ac:spMk id="3" creationId="{75C0DFA7-FD26-F2E4-0DCE-5029D6311BB8}"/>
          </ac:spMkLst>
        </pc:spChg>
        <pc:spChg chg="del">
          <ac:chgData name="Blair Berger" userId="188b2259-3118-4fd4-acb6-827c4c8673a8" providerId="ADAL" clId="{B3978EC8-D6DF-408C-A071-8BF2A5207BDD}" dt="2024-02-08T18:15:38.697" v="543" actId="478"/>
          <ac:spMkLst>
            <pc:docMk/>
            <pc:sldMk cId="4002270897" sldId="262"/>
            <ac:spMk id="6" creationId="{C5192AAB-48AF-4CD3-B3A3-44EDB9A4B485}"/>
          </ac:spMkLst>
        </pc:spChg>
        <pc:spChg chg="add mod">
          <ac:chgData name="Blair Berger" userId="188b2259-3118-4fd4-acb6-827c4c8673a8" providerId="ADAL" clId="{B3978EC8-D6DF-408C-A071-8BF2A5207BDD}" dt="2024-02-08T18:15:51.147" v="553" actId="20577"/>
          <ac:spMkLst>
            <pc:docMk/>
            <pc:sldMk cId="4002270897" sldId="262"/>
            <ac:spMk id="7" creationId="{1ECA87EC-FF47-49AC-6112-B7CECC5CC282}"/>
          </ac:spMkLst>
        </pc:spChg>
        <pc:spChg chg="mod">
          <ac:chgData name="Blair Berger" userId="188b2259-3118-4fd4-acb6-827c4c8673a8" providerId="ADAL" clId="{B3978EC8-D6DF-408C-A071-8BF2A5207BDD}" dt="2024-02-08T18:15:27.676" v="540" actId="12788"/>
          <ac:spMkLst>
            <pc:docMk/>
            <pc:sldMk cId="4002270897" sldId="262"/>
            <ac:spMk id="9" creationId="{66E5455C-F38E-383A-F3DB-F8F402F326FF}"/>
          </ac:spMkLst>
        </pc:spChg>
        <pc:spChg chg="mod">
          <ac:chgData name="Blair Berger" userId="188b2259-3118-4fd4-acb6-827c4c8673a8" providerId="ADAL" clId="{B3978EC8-D6DF-408C-A071-8BF2A5207BDD}" dt="2024-02-08T18:15:27.676" v="540" actId="12788"/>
          <ac:spMkLst>
            <pc:docMk/>
            <pc:sldMk cId="4002270897" sldId="262"/>
            <ac:spMk id="10" creationId="{48A2EC20-70FE-4286-2784-2A69F700422D}"/>
          </ac:spMkLst>
        </pc:spChg>
        <pc:spChg chg="mod">
          <ac:chgData name="Blair Berger" userId="188b2259-3118-4fd4-acb6-827c4c8673a8" providerId="ADAL" clId="{B3978EC8-D6DF-408C-A071-8BF2A5207BDD}" dt="2024-02-08T18:13:59.233" v="472" actId="20577"/>
          <ac:spMkLst>
            <pc:docMk/>
            <pc:sldMk cId="4002270897" sldId="262"/>
            <ac:spMk id="11" creationId="{1D112AC6-046C-B833-0DCA-57DE5C96D8A4}"/>
          </ac:spMkLst>
        </pc:spChg>
        <pc:spChg chg="mod">
          <ac:chgData name="Blair Berger" userId="188b2259-3118-4fd4-acb6-827c4c8673a8" providerId="ADAL" clId="{B3978EC8-D6DF-408C-A071-8BF2A5207BDD}" dt="2024-02-08T18:14:06.809" v="476" actId="20577"/>
          <ac:spMkLst>
            <pc:docMk/>
            <pc:sldMk cId="4002270897" sldId="262"/>
            <ac:spMk id="12" creationId="{D0438D93-8460-37E7-4259-6F5570B1DEC0}"/>
          </ac:spMkLst>
        </pc:spChg>
        <pc:spChg chg="add mod">
          <ac:chgData name="Blair Berger" userId="188b2259-3118-4fd4-acb6-827c4c8673a8" providerId="ADAL" clId="{B3978EC8-D6DF-408C-A071-8BF2A5207BDD}" dt="2024-02-08T18:15:33.683" v="542" actId="164"/>
          <ac:spMkLst>
            <pc:docMk/>
            <pc:sldMk cId="4002270897" sldId="262"/>
            <ac:spMk id="13" creationId="{514E038F-7A02-F352-4972-33169A049BBF}"/>
          </ac:spMkLst>
        </pc:spChg>
        <pc:spChg chg="add mod">
          <ac:chgData name="Blair Berger" userId="188b2259-3118-4fd4-acb6-827c4c8673a8" providerId="ADAL" clId="{B3978EC8-D6DF-408C-A071-8BF2A5207BDD}" dt="2024-02-08T18:15:33.683" v="542" actId="164"/>
          <ac:spMkLst>
            <pc:docMk/>
            <pc:sldMk cId="4002270897" sldId="262"/>
            <ac:spMk id="14" creationId="{34F4F9A7-9DA4-6342-E39B-8E0C21BD7F68}"/>
          </ac:spMkLst>
        </pc:spChg>
        <pc:spChg chg="mod">
          <ac:chgData name="Blair Berger" userId="188b2259-3118-4fd4-acb6-827c4c8673a8" providerId="ADAL" clId="{B3978EC8-D6DF-408C-A071-8BF2A5207BDD}" dt="2024-02-08T18:15:27.676" v="540" actId="12788"/>
          <ac:spMkLst>
            <pc:docMk/>
            <pc:sldMk cId="4002270897" sldId="262"/>
            <ac:spMk id="21" creationId="{9AC08B77-CC8C-1C1B-45CD-A5AB6C426C3F}"/>
          </ac:spMkLst>
        </pc:spChg>
        <pc:spChg chg="del">
          <ac:chgData name="Blair Berger" userId="188b2259-3118-4fd4-acb6-827c4c8673a8" providerId="ADAL" clId="{B3978EC8-D6DF-408C-A071-8BF2A5207BDD}" dt="2024-02-08T18:15:38.697" v="543" actId="478"/>
          <ac:spMkLst>
            <pc:docMk/>
            <pc:sldMk cId="4002270897" sldId="262"/>
            <ac:spMk id="22" creationId="{70E1FDB2-AB45-F34B-7E96-BC8A08D092BA}"/>
          </ac:spMkLst>
        </pc:spChg>
        <pc:grpChg chg="add mod">
          <ac:chgData name="Blair Berger" userId="188b2259-3118-4fd4-acb6-827c4c8673a8" providerId="ADAL" clId="{B3978EC8-D6DF-408C-A071-8BF2A5207BDD}" dt="2024-02-08T18:15:44.233" v="544" actId="1076"/>
          <ac:grpSpMkLst>
            <pc:docMk/>
            <pc:sldMk cId="4002270897" sldId="262"/>
            <ac:grpSpMk id="17" creationId="{DBE63F6D-0096-D493-08BC-D195BB65C50E}"/>
          </ac:grpSpMkLst>
        </pc:grpChg>
      </pc:sldChg>
      <pc:sldChg chg="del">
        <pc:chgData name="Blair Berger" userId="188b2259-3118-4fd4-acb6-827c4c8673a8" providerId="ADAL" clId="{B3978EC8-D6DF-408C-A071-8BF2A5207BDD}" dt="2024-02-08T17:59:02.885" v="0" actId="47"/>
        <pc:sldMkLst>
          <pc:docMk/>
          <pc:sldMk cId="2853663202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8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4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6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2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8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0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1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290285" y="377371"/>
            <a:ext cx="2989943" cy="1320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b="1" dirty="0"/>
              <a:t>Photo Cards</a:t>
            </a:r>
          </a:p>
          <a:p>
            <a:pPr algn="ctr"/>
            <a:r>
              <a:rPr lang="en-US" sz="3600" b="1" dirty="0"/>
              <a:t>for TOURS </a:t>
            </a:r>
          </a:p>
        </p:txBody>
      </p:sp>
    </p:spTree>
    <p:extLst>
      <p:ext uri="{BB962C8B-B14F-4D97-AF65-F5344CB8AC3E}">
        <p14:creationId xmlns:p14="http://schemas.microsoft.com/office/powerpoint/2010/main" val="18438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68940" y="595085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Photo 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68940" y="43543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4320104" y="551542"/>
            <a:ext cx="4408135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VIP Group Photo 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4702628" y="0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35811" y="2663371"/>
            <a:ext cx="4884531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Field/Locker Photo 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656533" y="2079171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56296" y="4916714"/>
            <a:ext cx="4884531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Flashes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677018" y="4332514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2FD628-9813-7628-F2D9-023D5957F989}"/>
              </a:ext>
            </a:extLst>
          </p:cNvPr>
          <p:cNvSpPr txBox="1"/>
          <p:nvPr/>
        </p:nvSpPr>
        <p:spPr>
          <a:xfrm>
            <a:off x="5181600" y="2182586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15EB1F-A446-63A3-9772-3CE1132356E4}"/>
              </a:ext>
            </a:extLst>
          </p:cNvPr>
          <p:cNvSpPr txBox="1"/>
          <p:nvPr/>
        </p:nvSpPr>
        <p:spPr>
          <a:xfrm>
            <a:off x="5181600" y="4305301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2</a:t>
            </a:r>
          </a:p>
        </p:txBody>
      </p:sp>
    </p:spTree>
    <p:extLst>
      <p:ext uri="{BB962C8B-B14F-4D97-AF65-F5344CB8AC3E}">
        <p14:creationId xmlns:p14="http://schemas.microsoft.com/office/powerpoint/2010/main" val="26077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541867" y="95851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Photo 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541867" y="333825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872575" y="5577402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VIP Group Photo 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1255099" y="495270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30257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Field/Locker Photo 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645227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20342" y="932905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Flashes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3335" y="302985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2FD628-9813-7628-F2D9-023D5957F989}"/>
              </a:ext>
            </a:extLst>
          </p:cNvPr>
          <p:cNvSpPr txBox="1"/>
          <p:nvPr/>
        </p:nvSpPr>
        <p:spPr>
          <a:xfrm rot="5400000">
            <a:off x="4878997" y="3691030"/>
            <a:ext cx="3643086" cy="118460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15EB1F-A446-63A3-9772-3CE1132356E4}"/>
              </a:ext>
            </a:extLst>
          </p:cNvPr>
          <p:cNvSpPr txBox="1"/>
          <p:nvPr/>
        </p:nvSpPr>
        <p:spPr>
          <a:xfrm rot="5400000">
            <a:off x="6877300" y="3771707"/>
            <a:ext cx="2737105" cy="100105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9389F7-18A4-C493-19B2-594D2055F6A6}"/>
              </a:ext>
            </a:extLst>
          </p:cNvPr>
          <p:cNvSpPr/>
          <p:nvPr/>
        </p:nvSpPr>
        <p:spPr>
          <a:xfrm>
            <a:off x="6153284" y="2975524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05523" y="-689114"/>
            <a:ext cx="1497486" cy="364308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147333" y="-804600"/>
            <a:ext cx="1497486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E5A9C15-BB33-3AC5-E582-12A9472CAEE2}"/>
              </a:ext>
            </a:extLst>
          </p:cNvPr>
          <p:cNvSpPr/>
          <p:nvPr/>
        </p:nvSpPr>
        <p:spPr>
          <a:xfrm>
            <a:off x="7621210" y="2971497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327719" y="565556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327719" y="2895333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9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708253" y="5586512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1090777" y="496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Field / Locker Room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Events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702135" y="311073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E1FDB2-AB45-F34B-7E96-BC8A08D092BA}"/>
              </a:ext>
            </a:extLst>
          </p:cNvPr>
          <p:cNvSpPr txBox="1"/>
          <p:nvPr/>
        </p:nvSpPr>
        <p:spPr>
          <a:xfrm>
            <a:off x="890145" y="6101348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Retail / Print Station</a:t>
            </a:r>
          </a:p>
        </p:txBody>
      </p:sp>
    </p:spTree>
    <p:extLst>
      <p:ext uri="{BB962C8B-B14F-4D97-AF65-F5344CB8AC3E}">
        <p14:creationId xmlns:p14="http://schemas.microsoft.com/office/powerpoint/2010/main" val="83764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/Print Station Laptops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BE63F6D-0096-D493-08BC-D195BB65C50E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ECA87EC-FF47-49AC-6112-B7CECC5CC282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4E038F-7A02-F352-4972-33169A049BBF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F4F9A7-9DA4-6342-E39B-8E0C21BD7F68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/Print Station Laptops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227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BE63F6D-0096-D493-08BC-D195BB65C50E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ECA87EC-FF47-49AC-6112-B7CECC5CC282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  <a:endPara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4E038F-7A02-F352-4972-33169A049BBF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F4F9A7-9DA4-6342-E39B-8E0C21BD7F68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Retail/Tech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77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579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1365</TotalTime>
  <Words>144</Words>
  <Application>Microsoft Office PowerPoint</Application>
  <PresentationFormat>Custom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2024-02-07T19:30:47Z</dcterms:created>
  <dcterms:modified xsi:type="dcterms:W3CDTF">2024-03-22T21:55:49Z</dcterms:modified>
</cp:coreProperties>
</file>