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2" r:id="rId4"/>
    <p:sldId id="260" r:id="rId5"/>
    <p:sldId id="261" r:id="rId6"/>
    <p:sldId id="267" r:id="rId7"/>
    <p:sldId id="263" r:id="rId8"/>
    <p:sldId id="264" r:id="rId9"/>
    <p:sldId id="266" r:id="rId10"/>
    <p:sldId id="265" r:id="rId11"/>
    <p:sldId id="257" r:id="rId12"/>
    <p:sldId id="268" r:id="rId13"/>
    <p:sldId id="269" r:id="rId14"/>
    <p:sldId id="270" r:id="rId15"/>
    <p:sldId id="271" r:id="rId16"/>
  </p:sldIdLst>
  <p:sldSz cx="45720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DCCAF35-D933-4EB4-91E5-89EB04486C08}">
          <p14:sldIdLst/>
        </p14:section>
        <p14:section name="External" id="{C5B34E42-4020-411D-A728-F5C8EFFDF157}">
          <p14:sldIdLst/>
        </p14:section>
        <p14:section name="TOURS (MAIN) | WEST" id="{41EFABE8-9767-43D3-8F2E-DFDC7690B7D4}">
          <p14:sldIdLst>
            <p14:sldId id="258"/>
            <p14:sldId id="259"/>
          </p14:sldIdLst>
        </p14:section>
        <p14:section name="TOURS (BACKUP) | EAST" id="{C9A88E5F-3EF4-4F86-B73B-E54D5965A13C}">
          <p14:sldIdLst>
            <p14:sldId id="262"/>
            <p14:sldId id="260"/>
            <p14:sldId id="261"/>
          </p14:sldIdLst>
        </p14:section>
        <p14:section name="Offsite" id="{5D993BF7-827C-4D0D-B3C0-3FA9593C1ECD}">
          <p14:sldIdLst>
            <p14:sldId id="267"/>
          </p14:sldIdLst>
        </p14:section>
        <p14:section name="Photo (GS)" id="{07937CF8-2BB6-499A-A571-CBE426AF874F}">
          <p14:sldIdLst>
            <p14:sldId id="263"/>
          </p14:sldIdLst>
        </p14:section>
        <p14:section name="Photo (STAR)" id="{44AC3A24-71CD-45FA-9506-5AEA9FFCC72B}">
          <p14:sldIdLst>
            <p14:sldId id="264"/>
          </p14:sldIdLst>
        </p14:section>
        <p14:section name="JONES" id="{A902EC4B-436F-4E44-94A9-2FA919C7A2C1}">
          <p14:sldIdLst>
            <p14:sldId id="266"/>
            <p14:sldId id="265"/>
            <p14:sldId id="257"/>
          </p14:sldIdLst>
        </p14:section>
        <p14:section name="combo redo" id="{C4E65B40-FE08-486B-903E-2887039EC6D7}">
          <p14:sldIdLst>
            <p14:sldId id="268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6301" autoAdjust="0"/>
  </p:normalViewPr>
  <p:slideViewPr>
    <p:cSldViewPr snapToGrid="0">
      <p:cViewPr varScale="1">
        <p:scale>
          <a:sx n="120" d="100"/>
          <a:sy n="120" d="100"/>
        </p:scale>
        <p:origin x="32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584A427A-04F9-4F4A-AAAE-A806E3223235}"/>
    <pc:docChg chg="undo redo custSel addSld delSld modSld sldOrd addSection delSection modSection">
      <pc:chgData name="Blair Berger" userId="188b2259-3118-4fd4-acb6-827c4c8673a8" providerId="ADAL" clId="{584A427A-04F9-4F4A-AAAE-A806E3223235}" dt="2024-03-25T22:19:53.423" v="2385" actId="20577"/>
      <pc:docMkLst>
        <pc:docMk/>
      </pc:docMkLst>
      <pc:sldChg chg="add mod modShow">
        <pc:chgData name="Blair Berger" userId="188b2259-3118-4fd4-acb6-827c4c8673a8" providerId="ADAL" clId="{584A427A-04F9-4F4A-AAAE-A806E3223235}" dt="2024-03-25T20:21:13.003" v="1817" actId="729"/>
        <pc:sldMkLst>
          <pc:docMk/>
          <pc:sldMk cId="2166737828" sldId="257"/>
        </pc:sldMkLst>
      </pc:sldChg>
      <pc:sldChg chg="addSp delSp modSp del mod">
        <pc:chgData name="Blair Berger" userId="188b2259-3118-4fd4-acb6-827c4c8673a8" providerId="ADAL" clId="{584A427A-04F9-4F4A-AAAE-A806E3223235}" dt="2024-03-25T20:21:02.316" v="1815" actId="2696"/>
        <pc:sldMkLst>
          <pc:docMk/>
          <pc:sldMk cId="3551550909" sldId="257"/>
        </pc:sldMkLst>
        <pc:spChg chg="mod">
          <ac:chgData name="Blair Berger" userId="188b2259-3118-4fd4-acb6-827c4c8673a8" providerId="ADAL" clId="{584A427A-04F9-4F4A-AAAE-A806E3223235}" dt="2024-03-25T17:32:17.791" v="174" actId="108"/>
          <ac:spMkLst>
            <pc:docMk/>
            <pc:sldMk cId="3551550909" sldId="257"/>
            <ac:spMk id="2" creationId="{36EFC33E-F497-32DA-6AD6-CF4429407C67}"/>
          </ac:spMkLst>
        </pc:spChg>
        <pc:spChg chg="mod">
          <ac:chgData name="Blair Berger" userId="188b2259-3118-4fd4-acb6-827c4c8673a8" providerId="ADAL" clId="{584A427A-04F9-4F4A-AAAE-A806E3223235}" dt="2024-03-25T17:27:39.206" v="166" actId="207"/>
          <ac:spMkLst>
            <pc:docMk/>
            <pc:sldMk cId="3551550909" sldId="257"/>
            <ac:spMk id="4" creationId="{F69F2C8C-C205-44C4-57E3-3F069BA9EAEC}"/>
          </ac:spMkLst>
        </pc:spChg>
        <pc:spChg chg="mod">
          <ac:chgData name="Blair Berger" userId="188b2259-3118-4fd4-acb6-827c4c8673a8" providerId="ADAL" clId="{584A427A-04F9-4F4A-AAAE-A806E3223235}" dt="2024-03-25T17:27:45.784" v="168" actId="1036"/>
          <ac:spMkLst>
            <pc:docMk/>
            <pc:sldMk cId="3551550909" sldId="257"/>
            <ac:spMk id="5" creationId="{A75A1E11-BD8C-6033-1A28-B30D675EA4A7}"/>
          </ac:spMkLst>
        </pc:spChg>
        <pc:spChg chg="add del mod">
          <ac:chgData name="Blair Berger" userId="188b2259-3118-4fd4-acb6-827c4c8673a8" providerId="ADAL" clId="{584A427A-04F9-4F4A-AAAE-A806E3223235}" dt="2024-03-25T17:25:07.801" v="114" actId="478"/>
          <ac:spMkLst>
            <pc:docMk/>
            <pc:sldMk cId="3551550909" sldId="257"/>
            <ac:spMk id="6" creationId="{ECAD3ED6-0A2A-B162-3085-EB6B06E522E1}"/>
          </ac:spMkLst>
        </pc:spChg>
        <pc:spChg chg="add del mod">
          <ac:chgData name="Blair Berger" userId="188b2259-3118-4fd4-acb6-827c4c8673a8" providerId="ADAL" clId="{584A427A-04F9-4F4A-AAAE-A806E3223235}" dt="2024-03-25T17:26:33.570" v="161" actId="164"/>
          <ac:spMkLst>
            <pc:docMk/>
            <pc:sldMk cId="3551550909" sldId="257"/>
            <ac:spMk id="7" creationId="{FBE6FEB3-06DE-F9C7-7F56-29B7F6F50557}"/>
          </ac:spMkLst>
        </pc:spChg>
        <pc:spChg chg="mod">
          <ac:chgData name="Blair Berger" userId="188b2259-3118-4fd4-acb6-827c4c8673a8" providerId="ADAL" clId="{584A427A-04F9-4F4A-AAAE-A806E3223235}" dt="2024-03-25T17:33:24.778" v="181" actId="12789"/>
          <ac:spMkLst>
            <pc:docMk/>
            <pc:sldMk cId="3551550909" sldId="257"/>
            <ac:spMk id="9" creationId="{4F1E8F77-42E8-F99A-8C28-C5F61886DF5D}"/>
          </ac:spMkLst>
        </pc:spChg>
        <pc:spChg chg="del">
          <ac:chgData name="Blair Berger" userId="188b2259-3118-4fd4-acb6-827c4c8673a8" providerId="ADAL" clId="{584A427A-04F9-4F4A-AAAE-A806E3223235}" dt="2024-03-25T17:15:41.524" v="23" actId="478"/>
          <ac:spMkLst>
            <pc:docMk/>
            <pc:sldMk cId="3551550909" sldId="257"/>
            <ac:spMk id="11" creationId="{C6CB0C9E-014E-487F-ED21-FD2F52E9B73C}"/>
          </ac:spMkLst>
        </pc:spChg>
        <pc:spChg chg="del">
          <ac:chgData name="Blair Berger" userId="188b2259-3118-4fd4-acb6-827c4c8673a8" providerId="ADAL" clId="{584A427A-04F9-4F4A-AAAE-A806E3223235}" dt="2024-03-25T17:15:41.524" v="23" actId="478"/>
          <ac:spMkLst>
            <pc:docMk/>
            <pc:sldMk cId="3551550909" sldId="257"/>
            <ac:spMk id="12" creationId="{0C46FC74-907B-D7BC-B1B9-E6857C6C7780}"/>
          </ac:spMkLst>
        </pc:spChg>
        <pc:spChg chg="del">
          <ac:chgData name="Blair Berger" userId="188b2259-3118-4fd4-acb6-827c4c8673a8" providerId="ADAL" clId="{584A427A-04F9-4F4A-AAAE-A806E3223235}" dt="2024-03-25T17:15:41.524" v="23" actId="478"/>
          <ac:spMkLst>
            <pc:docMk/>
            <pc:sldMk cId="3551550909" sldId="257"/>
            <ac:spMk id="13" creationId="{CD145F8C-1345-1834-261D-0FEEF2657B71}"/>
          </ac:spMkLst>
        </pc:spChg>
        <pc:spChg chg="del">
          <ac:chgData name="Blair Berger" userId="188b2259-3118-4fd4-acb6-827c4c8673a8" providerId="ADAL" clId="{584A427A-04F9-4F4A-AAAE-A806E3223235}" dt="2024-03-25T17:15:41.524" v="23" actId="478"/>
          <ac:spMkLst>
            <pc:docMk/>
            <pc:sldMk cId="3551550909" sldId="257"/>
            <ac:spMk id="14" creationId="{A5896CA6-5A85-C35A-E5FA-B87AD70FD111}"/>
          </ac:spMkLst>
        </pc:spChg>
        <pc:spChg chg="add mod">
          <ac:chgData name="Blair Berger" userId="188b2259-3118-4fd4-acb6-827c4c8673a8" providerId="ADAL" clId="{584A427A-04F9-4F4A-AAAE-A806E3223235}" dt="2024-03-25T17:32:04.472" v="172" actId="14100"/>
          <ac:spMkLst>
            <pc:docMk/>
            <pc:sldMk cId="3551550909" sldId="257"/>
            <ac:spMk id="16" creationId="{D6DDBBB0-17E8-BE82-C5D3-95A2B44BEB3D}"/>
          </ac:spMkLst>
        </pc:spChg>
        <pc:spChg chg="add mod ord">
          <ac:chgData name="Blair Berger" userId="188b2259-3118-4fd4-acb6-827c4c8673a8" providerId="ADAL" clId="{584A427A-04F9-4F4A-AAAE-A806E3223235}" dt="2024-03-25T17:17:06.572" v="33" actId="167"/>
          <ac:spMkLst>
            <pc:docMk/>
            <pc:sldMk cId="3551550909" sldId="257"/>
            <ac:spMk id="17" creationId="{06B05F9F-608A-C2E7-8C8C-49F814041EE4}"/>
          </ac:spMkLst>
        </pc:spChg>
        <pc:spChg chg="add mod">
          <ac:chgData name="Blair Berger" userId="188b2259-3118-4fd4-acb6-827c4c8673a8" providerId="ADAL" clId="{584A427A-04F9-4F4A-AAAE-A806E3223235}" dt="2024-03-25T17:25:53.610" v="151" actId="164"/>
          <ac:spMkLst>
            <pc:docMk/>
            <pc:sldMk cId="3551550909" sldId="257"/>
            <ac:spMk id="18" creationId="{7D6654EF-67BF-FE9D-649F-72BB5EEAAAE3}"/>
          </ac:spMkLst>
        </pc:spChg>
        <pc:spChg chg="add mod">
          <ac:chgData name="Blair Berger" userId="188b2259-3118-4fd4-acb6-827c4c8673a8" providerId="ADAL" clId="{584A427A-04F9-4F4A-AAAE-A806E3223235}" dt="2024-03-25T17:25:53.610" v="151" actId="164"/>
          <ac:spMkLst>
            <pc:docMk/>
            <pc:sldMk cId="3551550909" sldId="257"/>
            <ac:spMk id="19" creationId="{D0427E4E-2B8E-D27E-2E21-8A0846DFA65E}"/>
          </ac:spMkLst>
        </pc:spChg>
        <pc:spChg chg="add mod">
          <ac:chgData name="Blair Berger" userId="188b2259-3118-4fd4-acb6-827c4c8673a8" providerId="ADAL" clId="{584A427A-04F9-4F4A-AAAE-A806E3223235}" dt="2024-03-25T17:27:30.127" v="165" actId="207"/>
          <ac:spMkLst>
            <pc:docMk/>
            <pc:sldMk cId="3551550909" sldId="257"/>
            <ac:spMk id="22" creationId="{5A049BA6-E2A6-1A37-C157-988099A6D3AB}"/>
          </ac:spMkLst>
        </pc:spChg>
        <pc:spChg chg="add mod">
          <ac:chgData name="Blair Berger" userId="188b2259-3118-4fd4-acb6-827c4c8673a8" providerId="ADAL" clId="{584A427A-04F9-4F4A-AAAE-A806E3223235}" dt="2024-03-25T17:27:53.480" v="170" actId="1036"/>
          <ac:spMkLst>
            <pc:docMk/>
            <pc:sldMk cId="3551550909" sldId="257"/>
            <ac:spMk id="23" creationId="{E5208C2D-6B4B-C464-9B2E-872D7375B45C}"/>
          </ac:spMkLst>
        </pc:spChg>
        <pc:spChg chg="add mod">
          <ac:chgData name="Blair Berger" userId="188b2259-3118-4fd4-acb6-827c4c8673a8" providerId="ADAL" clId="{584A427A-04F9-4F4A-AAAE-A806E3223235}" dt="2024-03-25T17:26:21.635" v="159" actId="164"/>
          <ac:spMkLst>
            <pc:docMk/>
            <pc:sldMk cId="3551550909" sldId="257"/>
            <ac:spMk id="24" creationId="{381BE3B9-FABA-02BB-B919-1F6B5634D4F6}"/>
          </ac:spMkLst>
        </pc:spChg>
        <pc:spChg chg="add mod">
          <ac:chgData name="Blair Berger" userId="188b2259-3118-4fd4-acb6-827c4c8673a8" providerId="ADAL" clId="{584A427A-04F9-4F4A-AAAE-A806E3223235}" dt="2024-03-25T17:27:13.785" v="164" actId="1582"/>
          <ac:spMkLst>
            <pc:docMk/>
            <pc:sldMk cId="3551550909" sldId="257"/>
            <ac:spMk id="26" creationId="{C37180C2-4649-B730-BF42-A88102999DA8}"/>
          </ac:spMkLst>
        </pc:spChg>
        <pc:spChg chg="mod">
          <ac:chgData name="Blair Berger" userId="188b2259-3118-4fd4-acb6-827c4c8673a8" providerId="ADAL" clId="{584A427A-04F9-4F4A-AAAE-A806E3223235}" dt="2024-03-25T17:26:03.299" v="156"/>
          <ac:spMkLst>
            <pc:docMk/>
            <pc:sldMk cId="3551550909" sldId="257"/>
            <ac:spMk id="28" creationId="{3D8D7AF8-2A9E-6044-8664-4F74459DF591}"/>
          </ac:spMkLst>
        </pc:spChg>
        <pc:spChg chg="mod">
          <ac:chgData name="Blair Berger" userId="188b2259-3118-4fd4-acb6-827c4c8673a8" providerId="ADAL" clId="{584A427A-04F9-4F4A-AAAE-A806E3223235}" dt="2024-03-25T17:26:03.299" v="156"/>
          <ac:spMkLst>
            <pc:docMk/>
            <pc:sldMk cId="3551550909" sldId="257"/>
            <ac:spMk id="29" creationId="{79A55F46-81E8-8623-EF91-FC32C29B6AB8}"/>
          </ac:spMkLst>
        </pc:spChg>
        <pc:spChg chg="add 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32" creationId="{47BF3661-2177-C3E8-3DA4-1A8219370E4A}"/>
          </ac:spMkLst>
        </pc:spChg>
        <pc:spChg chg="add 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33" creationId="{2B1E49BD-F7E4-8143-D636-C162298D754E}"/>
          </ac:spMkLst>
        </pc:spChg>
        <pc:spChg chg="add 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34" creationId="{8647EE26-0532-74B2-2AF5-F5B284A1DF59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37" creationId="{865B1A94-0103-6372-916B-2ADAEF547AF6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38" creationId="{54C36A75-79E3-8D93-859A-7C3A63D7944E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39" creationId="{512F2AA2-1F92-CD73-93CD-A1B9E99D83DB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41" creationId="{C24487C9-C6E4-2E4B-014D-33FCC6F9CD5D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43" creationId="{3F0E37B5-E5A1-57F5-7BE5-1C234B20C74C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44" creationId="{9F9D9841-E42D-A6AC-A278-5BA58B0DBD7D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47" creationId="{ECCB0065-9859-9C1F-0D1D-D1A7E3EA8F92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48" creationId="{61C4DEB4-60C1-6759-CE78-30187877EB64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49" creationId="{37292D65-435D-82F1-19EA-C5DBEF765023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51" creationId="{910A9A39-0898-2970-5D6B-ED8F7A55F403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53" creationId="{17F28412-8BF7-1B22-5E74-B8987E6BFE7D}"/>
          </ac:spMkLst>
        </pc:spChg>
        <pc:spChg chg="mod">
          <ac:chgData name="Blair Berger" userId="188b2259-3118-4fd4-acb6-827c4c8673a8" providerId="ADAL" clId="{584A427A-04F9-4F4A-AAAE-A806E3223235}" dt="2024-03-25T17:29:21.091" v="171"/>
          <ac:spMkLst>
            <pc:docMk/>
            <pc:sldMk cId="3551550909" sldId="257"/>
            <ac:spMk id="54" creationId="{ABEC0B0F-CBF5-5040-6AB1-0A173F23F0BA}"/>
          </ac:spMkLst>
        </pc:spChg>
        <pc:spChg chg="mod">
          <ac:chgData name="Blair Berger" userId="188b2259-3118-4fd4-acb6-827c4c8673a8" providerId="ADAL" clId="{584A427A-04F9-4F4A-AAAE-A806E3223235}" dt="2024-03-25T17:32:58.501" v="176"/>
          <ac:spMkLst>
            <pc:docMk/>
            <pc:sldMk cId="3551550909" sldId="257"/>
            <ac:spMk id="57" creationId="{3C295B4C-A8AE-DAB5-A102-4A501548CE46}"/>
          </ac:spMkLst>
        </pc:spChg>
        <pc:spChg chg="mod">
          <ac:chgData name="Blair Berger" userId="188b2259-3118-4fd4-acb6-827c4c8673a8" providerId="ADAL" clId="{584A427A-04F9-4F4A-AAAE-A806E3223235}" dt="2024-03-25T17:32:58.501" v="176"/>
          <ac:spMkLst>
            <pc:docMk/>
            <pc:sldMk cId="3551550909" sldId="257"/>
            <ac:spMk id="58" creationId="{9BA8B251-D8D8-D908-9D1E-569DA89BEA13}"/>
          </ac:spMkLst>
        </pc:spChg>
        <pc:spChg chg="mod">
          <ac:chgData name="Blair Berger" userId="188b2259-3118-4fd4-acb6-827c4c8673a8" providerId="ADAL" clId="{584A427A-04F9-4F4A-AAAE-A806E3223235}" dt="2024-03-25T17:32:58.501" v="176"/>
          <ac:spMkLst>
            <pc:docMk/>
            <pc:sldMk cId="3551550909" sldId="257"/>
            <ac:spMk id="59" creationId="{A6D12D8B-3F15-E7BA-1734-442F80AA88B3}"/>
          </ac:spMkLst>
        </pc:spChg>
        <pc:spChg chg="mod">
          <ac:chgData name="Blair Berger" userId="188b2259-3118-4fd4-acb6-827c4c8673a8" providerId="ADAL" clId="{584A427A-04F9-4F4A-AAAE-A806E3223235}" dt="2024-03-25T17:32:58.501" v="176"/>
          <ac:spMkLst>
            <pc:docMk/>
            <pc:sldMk cId="3551550909" sldId="257"/>
            <ac:spMk id="61" creationId="{49E98D87-63A2-2D22-185F-DE3B6639D5E5}"/>
          </ac:spMkLst>
        </pc:spChg>
        <pc:spChg chg="mod">
          <ac:chgData name="Blair Berger" userId="188b2259-3118-4fd4-acb6-827c4c8673a8" providerId="ADAL" clId="{584A427A-04F9-4F4A-AAAE-A806E3223235}" dt="2024-03-25T17:32:58.501" v="176"/>
          <ac:spMkLst>
            <pc:docMk/>
            <pc:sldMk cId="3551550909" sldId="257"/>
            <ac:spMk id="63" creationId="{6A5D6B31-9B1B-DF06-3AFA-D68D8715B55C}"/>
          </ac:spMkLst>
        </pc:spChg>
        <pc:spChg chg="mod">
          <ac:chgData name="Blair Berger" userId="188b2259-3118-4fd4-acb6-827c4c8673a8" providerId="ADAL" clId="{584A427A-04F9-4F4A-AAAE-A806E3223235}" dt="2024-03-25T17:32:58.501" v="176"/>
          <ac:spMkLst>
            <pc:docMk/>
            <pc:sldMk cId="3551550909" sldId="257"/>
            <ac:spMk id="64" creationId="{5A2B9F6A-BCEA-7455-7842-65D94A2A3C25}"/>
          </ac:spMkLst>
        </pc:spChg>
        <pc:grpChg chg="add mod">
          <ac:chgData name="Blair Berger" userId="188b2259-3118-4fd4-acb6-827c4c8673a8" providerId="ADAL" clId="{584A427A-04F9-4F4A-AAAE-A806E3223235}" dt="2024-03-25T17:26:33.570" v="161" actId="164"/>
          <ac:grpSpMkLst>
            <pc:docMk/>
            <pc:sldMk cId="3551550909" sldId="257"/>
            <ac:grpSpMk id="20" creationId="{F4E91EF7-0D83-6B80-2B47-D94790592837}"/>
          </ac:grpSpMkLst>
        </pc:grpChg>
        <pc:grpChg chg="add mod">
          <ac:chgData name="Blair Berger" userId="188b2259-3118-4fd4-acb6-827c4c8673a8" providerId="ADAL" clId="{584A427A-04F9-4F4A-AAAE-A806E3223235}" dt="2024-03-25T17:26:21.635" v="159" actId="164"/>
          <ac:grpSpMkLst>
            <pc:docMk/>
            <pc:sldMk cId="3551550909" sldId="257"/>
            <ac:grpSpMk id="27" creationId="{A1BFEC04-D326-3297-14D3-26D62F7BEF81}"/>
          </ac:grpSpMkLst>
        </pc:grpChg>
        <pc:grpChg chg="add del mod">
          <ac:chgData name="Blair Berger" userId="188b2259-3118-4fd4-acb6-827c4c8673a8" providerId="ADAL" clId="{584A427A-04F9-4F4A-AAAE-A806E3223235}" dt="2024-03-25T17:32:09.092" v="173" actId="478"/>
          <ac:grpSpMkLst>
            <pc:docMk/>
            <pc:sldMk cId="3551550909" sldId="257"/>
            <ac:grpSpMk id="30" creationId="{BAF8D146-9668-B287-FFAE-C7F39AF953E2}"/>
          </ac:grpSpMkLst>
        </pc:grpChg>
        <pc:grpChg chg="add mod">
          <ac:chgData name="Blair Berger" userId="188b2259-3118-4fd4-acb6-827c4c8673a8" providerId="ADAL" clId="{584A427A-04F9-4F4A-AAAE-A806E3223235}" dt="2024-03-25T17:33:07.258" v="178" actId="552"/>
          <ac:grpSpMkLst>
            <pc:docMk/>
            <pc:sldMk cId="3551550909" sldId="257"/>
            <ac:grpSpMk id="31" creationId="{315831FF-B849-DD27-076F-F3D736593AA4}"/>
          </ac:grpSpMkLst>
        </pc:grpChg>
        <pc:grpChg chg="add mod">
          <ac:chgData name="Blair Berger" userId="188b2259-3118-4fd4-acb6-827c4c8673a8" providerId="ADAL" clId="{584A427A-04F9-4F4A-AAAE-A806E3223235}" dt="2024-03-25T17:29:21.091" v="171"/>
          <ac:grpSpMkLst>
            <pc:docMk/>
            <pc:sldMk cId="3551550909" sldId="257"/>
            <ac:grpSpMk id="35" creationId="{5F3F1FB1-C5EA-67C9-D945-8585DBE36E2E}"/>
          </ac:grpSpMkLst>
        </pc:grpChg>
        <pc:grpChg chg="mod">
          <ac:chgData name="Blair Berger" userId="188b2259-3118-4fd4-acb6-827c4c8673a8" providerId="ADAL" clId="{584A427A-04F9-4F4A-AAAE-A806E3223235}" dt="2024-03-25T17:29:21.091" v="171"/>
          <ac:grpSpMkLst>
            <pc:docMk/>
            <pc:sldMk cId="3551550909" sldId="257"/>
            <ac:grpSpMk id="42" creationId="{FD01D985-D0EE-2D00-9FD0-2DD05BCB0E20}"/>
          </ac:grpSpMkLst>
        </pc:grpChg>
        <pc:grpChg chg="add mod">
          <ac:chgData name="Blair Berger" userId="188b2259-3118-4fd4-acb6-827c4c8673a8" providerId="ADAL" clId="{584A427A-04F9-4F4A-AAAE-A806E3223235}" dt="2024-03-25T17:29:21.091" v="171"/>
          <ac:grpSpMkLst>
            <pc:docMk/>
            <pc:sldMk cId="3551550909" sldId="257"/>
            <ac:grpSpMk id="45" creationId="{E9CE693E-96B7-678E-375F-D70D8B09D581}"/>
          </ac:grpSpMkLst>
        </pc:grpChg>
        <pc:grpChg chg="mod">
          <ac:chgData name="Blair Berger" userId="188b2259-3118-4fd4-acb6-827c4c8673a8" providerId="ADAL" clId="{584A427A-04F9-4F4A-AAAE-A806E3223235}" dt="2024-03-25T17:29:21.091" v="171"/>
          <ac:grpSpMkLst>
            <pc:docMk/>
            <pc:sldMk cId="3551550909" sldId="257"/>
            <ac:grpSpMk id="52" creationId="{F8AD2716-5B1F-213A-800E-162A53BB8C4B}"/>
          </ac:grpSpMkLst>
        </pc:grpChg>
        <pc:grpChg chg="add mod">
          <ac:chgData name="Blair Berger" userId="188b2259-3118-4fd4-acb6-827c4c8673a8" providerId="ADAL" clId="{584A427A-04F9-4F4A-AAAE-A806E3223235}" dt="2024-03-25T17:33:24.778" v="181" actId="12789"/>
          <ac:grpSpMkLst>
            <pc:docMk/>
            <pc:sldMk cId="3551550909" sldId="257"/>
            <ac:grpSpMk id="55" creationId="{8F6C6C35-84DD-1D63-915E-011881A6A5DE}"/>
          </ac:grpSpMkLst>
        </pc:grpChg>
        <pc:grpChg chg="mod">
          <ac:chgData name="Blair Berger" userId="188b2259-3118-4fd4-acb6-827c4c8673a8" providerId="ADAL" clId="{584A427A-04F9-4F4A-AAAE-A806E3223235}" dt="2024-03-25T17:32:58.501" v="176"/>
          <ac:grpSpMkLst>
            <pc:docMk/>
            <pc:sldMk cId="3551550909" sldId="257"/>
            <ac:grpSpMk id="62" creationId="{03AA4DFD-8AEE-F443-3B1A-37AEA2F2755A}"/>
          </ac:grpSpMkLst>
        </pc:grpChg>
        <pc:picChg chg="mod">
          <ac:chgData name="Blair Berger" userId="188b2259-3118-4fd4-acb6-827c4c8673a8" providerId="ADAL" clId="{584A427A-04F9-4F4A-AAAE-A806E3223235}" dt="2024-03-25T17:26:33.570" v="161" actId="164"/>
          <ac:picMkLst>
            <pc:docMk/>
            <pc:sldMk cId="3551550909" sldId="257"/>
            <ac:picMk id="3" creationId="{EFC61139-D751-48C8-78D4-BC5E2D5CFD8C}"/>
          </ac:picMkLst>
        </pc:picChg>
        <pc:picChg chg="del">
          <ac:chgData name="Blair Berger" userId="188b2259-3118-4fd4-acb6-827c4c8673a8" providerId="ADAL" clId="{584A427A-04F9-4F4A-AAAE-A806E3223235}" dt="2024-03-25T17:15:41.524" v="23" actId="478"/>
          <ac:picMkLst>
            <pc:docMk/>
            <pc:sldMk cId="3551550909" sldId="257"/>
            <ac:picMk id="10" creationId="{2B082F49-DFC0-54AF-95A8-1041F790D745}"/>
          </ac:picMkLst>
        </pc:picChg>
        <pc:picChg chg="add mod">
          <ac:chgData name="Blair Berger" userId="188b2259-3118-4fd4-acb6-827c4c8673a8" providerId="ADAL" clId="{584A427A-04F9-4F4A-AAAE-A806E3223235}" dt="2024-03-25T17:26:21.635" v="159" actId="164"/>
          <ac:picMkLst>
            <pc:docMk/>
            <pc:sldMk cId="3551550909" sldId="257"/>
            <ac:picMk id="21" creationId="{42338B74-F93F-4619-54AF-A89778F4D6D0}"/>
          </ac:picMkLst>
        </pc:picChg>
        <pc:picChg chg="mod">
          <ac:chgData name="Blair Berger" userId="188b2259-3118-4fd4-acb6-827c4c8673a8" providerId="ADAL" clId="{584A427A-04F9-4F4A-AAAE-A806E3223235}" dt="2024-03-25T17:29:21.091" v="171"/>
          <ac:picMkLst>
            <pc:docMk/>
            <pc:sldMk cId="3551550909" sldId="257"/>
            <ac:picMk id="36" creationId="{A8E07AC5-189A-A4E8-CE99-4E6571A69617}"/>
          </ac:picMkLst>
        </pc:picChg>
        <pc:picChg chg="mod">
          <ac:chgData name="Blair Berger" userId="188b2259-3118-4fd4-acb6-827c4c8673a8" providerId="ADAL" clId="{584A427A-04F9-4F4A-AAAE-A806E3223235}" dt="2024-03-25T17:29:21.091" v="171"/>
          <ac:picMkLst>
            <pc:docMk/>
            <pc:sldMk cId="3551550909" sldId="257"/>
            <ac:picMk id="46" creationId="{1FD4620E-98D9-F990-99EF-01CE39394F7A}"/>
          </ac:picMkLst>
        </pc:picChg>
        <pc:picChg chg="mod">
          <ac:chgData name="Blair Berger" userId="188b2259-3118-4fd4-acb6-827c4c8673a8" providerId="ADAL" clId="{584A427A-04F9-4F4A-AAAE-A806E3223235}" dt="2024-03-25T17:32:58.501" v="176"/>
          <ac:picMkLst>
            <pc:docMk/>
            <pc:sldMk cId="3551550909" sldId="257"/>
            <ac:picMk id="56" creationId="{055B102E-B9B1-C428-DF56-C6FAAD9250C9}"/>
          </ac:picMkLst>
        </pc:picChg>
        <pc:cxnChg chg="mod">
          <ac:chgData name="Blair Berger" userId="188b2259-3118-4fd4-acb6-827c4c8673a8" providerId="ADAL" clId="{584A427A-04F9-4F4A-AAAE-A806E3223235}" dt="2024-03-25T17:26:33.570" v="161" actId="164"/>
          <ac:cxnSpMkLst>
            <pc:docMk/>
            <pc:sldMk cId="3551550909" sldId="257"/>
            <ac:cxnSpMk id="8" creationId="{91E6A26A-C47D-7F92-DC62-A874FC36D25F}"/>
          </ac:cxnSpMkLst>
        </pc:cxnChg>
        <pc:cxnChg chg="del">
          <ac:chgData name="Blair Berger" userId="188b2259-3118-4fd4-acb6-827c4c8673a8" providerId="ADAL" clId="{584A427A-04F9-4F4A-AAAE-A806E3223235}" dt="2024-03-25T17:15:41.524" v="23" actId="478"/>
          <ac:cxnSpMkLst>
            <pc:docMk/>
            <pc:sldMk cId="3551550909" sldId="257"/>
            <ac:cxnSpMk id="15" creationId="{35263F9E-8682-7355-E291-E9992549EF2B}"/>
          </ac:cxnSpMkLst>
        </pc:cxnChg>
        <pc:cxnChg chg="add mod">
          <ac:chgData name="Blair Berger" userId="188b2259-3118-4fd4-acb6-827c4c8673a8" providerId="ADAL" clId="{584A427A-04F9-4F4A-AAAE-A806E3223235}" dt="2024-03-25T17:26:21.635" v="159" actId="164"/>
          <ac:cxnSpMkLst>
            <pc:docMk/>
            <pc:sldMk cId="3551550909" sldId="257"/>
            <ac:cxnSpMk id="25" creationId="{DA7FFE3E-FA69-09B5-EF13-A8C65ECEA8BB}"/>
          </ac:cxnSpMkLst>
        </pc:cxnChg>
        <pc:cxnChg chg="mod">
          <ac:chgData name="Blair Berger" userId="188b2259-3118-4fd4-acb6-827c4c8673a8" providerId="ADAL" clId="{584A427A-04F9-4F4A-AAAE-A806E3223235}" dt="2024-03-25T17:29:21.091" v="171"/>
          <ac:cxnSpMkLst>
            <pc:docMk/>
            <pc:sldMk cId="3551550909" sldId="257"/>
            <ac:cxnSpMk id="40" creationId="{68AE65D0-DC81-1702-936D-B2D547E10681}"/>
          </ac:cxnSpMkLst>
        </pc:cxnChg>
        <pc:cxnChg chg="mod">
          <ac:chgData name="Blair Berger" userId="188b2259-3118-4fd4-acb6-827c4c8673a8" providerId="ADAL" clId="{584A427A-04F9-4F4A-AAAE-A806E3223235}" dt="2024-03-25T17:29:21.091" v="171"/>
          <ac:cxnSpMkLst>
            <pc:docMk/>
            <pc:sldMk cId="3551550909" sldId="257"/>
            <ac:cxnSpMk id="50" creationId="{55DD090F-5030-D004-39F9-A25A314D17F6}"/>
          </ac:cxnSpMkLst>
        </pc:cxnChg>
        <pc:cxnChg chg="mod">
          <ac:chgData name="Blair Berger" userId="188b2259-3118-4fd4-acb6-827c4c8673a8" providerId="ADAL" clId="{584A427A-04F9-4F4A-AAAE-A806E3223235}" dt="2024-03-25T17:32:58.501" v="176"/>
          <ac:cxnSpMkLst>
            <pc:docMk/>
            <pc:sldMk cId="3551550909" sldId="257"/>
            <ac:cxnSpMk id="60" creationId="{45EA744C-9DDB-CBC9-59E8-1E9E102B0568}"/>
          </ac:cxnSpMkLst>
        </pc:cxnChg>
      </pc:sldChg>
      <pc:sldChg chg="del">
        <pc:chgData name="Blair Berger" userId="188b2259-3118-4fd4-acb6-827c4c8673a8" providerId="ADAL" clId="{584A427A-04F9-4F4A-AAAE-A806E3223235}" dt="2024-03-25T17:33:39.405" v="183" actId="47"/>
        <pc:sldMkLst>
          <pc:docMk/>
          <pc:sldMk cId="566933961" sldId="258"/>
        </pc:sldMkLst>
      </pc:sldChg>
      <pc:sldChg chg="addSp delSp modSp add mod">
        <pc:chgData name="Blair Berger" userId="188b2259-3118-4fd4-acb6-827c4c8673a8" providerId="ADAL" clId="{584A427A-04F9-4F4A-AAAE-A806E3223235}" dt="2024-03-25T21:16:46.414" v="2009" actId="1037"/>
        <pc:sldMkLst>
          <pc:docMk/>
          <pc:sldMk cId="2519742038" sldId="258"/>
        </pc:sldMkLst>
        <pc:spChg chg="mod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2" creationId="{36EFC33E-F497-32DA-6AD6-CF4429407C67}"/>
          </ac:spMkLst>
        </pc:spChg>
        <pc:spChg chg="mod topLvl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4" creationId="{F69F2C8C-C205-44C4-57E3-3F069BA9EAEC}"/>
          </ac:spMkLst>
        </pc:spChg>
        <pc:spChg chg="mod topLvl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5" creationId="{A75A1E11-BD8C-6033-1A28-B30D675EA4A7}"/>
          </ac:spMkLst>
        </pc:spChg>
        <pc:spChg chg="add mod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6" creationId="{0448CD84-D0F9-0789-1F3A-321CCBB4A633}"/>
          </ac:spMkLst>
        </pc:spChg>
        <pc:spChg chg="mod topLvl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7" creationId="{FBE6FEB3-06DE-F9C7-7F56-29B7F6F50557}"/>
          </ac:spMkLst>
        </pc:spChg>
        <pc:spChg chg="del">
          <ac:chgData name="Blair Berger" userId="188b2259-3118-4fd4-acb6-827c4c8673a8" providerId="ADAL" clId="{584A427A-04F9-4F4A-AAAE-A806E3223235}" dt="2024-03-25T17:41:32.772" v="350" actId="478"/>
          <ac:spMkLst>
            <pc:docMk/>
            <pc:sldMk cId="2519742038" sldId="258"/>
            <ac:spMk id="9" creationId="{4F1E8F77-42E8-F99A-8C28-C5F61886DF5D}"/>
          </ac:spMkLst>
        </pc:spChg>
        <pc:spChg chg="add mod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10" creationId="{CCB53E0F-46B6-CE8F-DB71-28769C0975C6}"/>
          </ac:spMkLst>
        </pc:spChg>
        <pc:spChg chg="add mod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11" creationId="{7D6654EF-67BF-FE9D-649F-72BB5EEAAAE3}"/>
          </ac:spMkLst>
        </pc:spChg>
        <pc:spChg chg="add mod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12" creationId="{D0427E4E-2B8E-D27E-2E21-8A0846DFA65E}"/>
          </ac:spMkLst>
        </pc:spChg>
        <pc:spChg chg="add mod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13" creationId="{53A44A89-0B7C-E25A-EC6C-6E3490D27690}"/>
          </ac:spMkLst>
        </pc:spChg>
        <pc:spChg chg="mod topLvl">
          <ac:chgData name="Blair Berger" userId="188b2259-3118-4fd4-acb6-827c4c8673a8" providerId="ADAL" clId="{584A427A-04F9-4F4A-AAAE-A806E3223235}" dt="2024-03-25T18:48:51.959" v="351" actId="164"/>
          <ac:spMkLst>
            <pc:docMk/>
            <pc:sldMk cId="2519742038" sldId="258"/>
            <ac:spMk id="16" creationId="{D6DDBBB0-17E8-BE82-C5D3-95A2B44BEB3D}"/>
          </ac:spMkLst>
        </pc:spChg>
        <pc:spChg chg="del mod">
          <ac:chgData name="Blair Berger" userId="188b2259-3118-4fd4-acb6-827c4c8673a8" providerId="ADAL" clId="{584A427A-04F9-4F4A-AAAE-A806E3223235}" dt="2024-03-25T17:36:04.845" v="246" actId="21"/>
          <ac:spMkLst>
            <pc:docMk/>
            <pc:sldMk cId="2519742038" sldId="258"/>
            <ac:spMk id="18" creationId="{7D6654EF-67BF-FE9D-649F-72BB5EEAAAE3}"/>
          </ac:spMkLst>
        </pc:spChg>
        <pc:spChg chg="del mod">
          <ac:chgData name="Blair Berger" userId="188b2259-3118-4fd4-acb6-827c4c8673a8" providerId="ADAL" clId="{584A427A-04F9-4F4A-AAAE-A806E3223235}" dt="2024-03-25T17:36:04.845" v="246" actId="21"/>
          <ac:spMkLst>
            <pc:docMk/>
            <pc:sldMk cId="2519742038" sldId="258"/>
            <ac:spMk id="19" creationId="{D0427E4E-2B8E-D27E-2E21-8A0846DFA65E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21" creationId="{9A9F0B7E-5AAD-FB4E-2813-E5C597E1C349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23" creationId="{420F7F27-B2C0-4EE2-3F5F-EFF61852922B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24" creationId="{7E3F5A15-981D-E618-7266-0394C1D0E16A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25" creationId="{E1AAB965-EBCC-379C-FCCC-87784BFE4343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27" creationId="{FE461707-AC8F-64A7-FC08-5B76304CA0E1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28" creationId="{AF4276B9-0253-84C1-1474-0614EDB0209D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29" creationId="{FC395A34-E9DE-480D-6DDE-EFF1BFD89882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30" creationId="{95E5237C-A03B-419E-1409-917AA2A1A09E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32" creationId="{BDDB3BF4-208E-F5AA-D319-65E0C7C1821F}"/>
          </ac:spMkLst>
        </pc:spChg>
        <pc:spChg chg="mod">
          <ac:chgData name="Blair Berger" userId="188b2259-3118-4fd4-acb6-827c4c8673a8" providerId="ADAL" clId="{584A427A-04F9-4F4A-AAAE-A806E3223235}" dt="2024-03-25T18:48:53.552" v="352"/>
          <ac:spMkLst>
            <pc:docMk/>
            <pc:sldMk cId="2519742038" sldId="258"/>
            <ac:spMk id="33" creationId="{056D36AD-E006-5966-F089-1DC7F7EC9D34}"/>
          </ac:spMkLst>
        </pc:spChg>
        <pc:spChg chg="add mod">
          <ac:chgData name="Blair Berger" userId="188b2259-3118-4fd4-acb6-827c4c8673a8" providerId="ADAL" clId="{584A427A-04F9-4F4A-AAAE-A806E3223235}" dt="2024-03-25T19:42:31.498" v="956" actId="14100"/>
          <ac:spMkLst>
            <pc:docMk/>
            <pc:sldMk cId="2519742038" sldId="258"/>
            <ac:spMk id="34" creationId="{6CDD460B-A8D4-2C60-6F19-7FBDE9C4225D}"/>
          </ac:spMkLst>
        </pc:spChg>
        <pc:spChg chg="add mod">
          <ac:chgData name="Blair Berger" userId="188b2259-3118-4fd4-acb6-827c4c8673a8" providerId="ADAL" clId="{584A427A-04F9-4F4A-AAAE-A806E3223235}" dt="2024-03-25T19:42:48.234" v="959" actId="14100"/>
          <ac:spMkLst>
            <pc:docMk/>
            <pc:sldMk cId="2519742038" sldId="258"/>
            <ac:spMk id="36" creationId="{C4941A2A-35AD-4C5D-66EE-5360A50F2C5B}"/>
          </ac:spMkLst>
        </pc:spChg>
        <pc:spChg chg="add mod">
          <ac:chgData name="Blair Berger" userId="188b2259-3118-4fd4-acb6-827c4c8673a8" providerId="ADAL" clId="{584A427A-04F9-4F4A-AAAE-A806E3223235}" dt="2024-03-25T19:29:26.173" v="809" actId="403"/>
          <ac:spMkLst>
            <pc:docMk/>
            <pc:sldMk cId="2519742038" sldId="258"/>
            <ac:spMk id="37" creationId="{D963BB2D-CF08-E3C8-1369-44FDE82F07BD}"/>
          </ac:spMkLst>
        </pc:spChg>
        <pc:spChg chg="add mod">
          <ac:chgData name="Blair Berger" userId="188b2259-3118-4fd4-acb6-827c4c8673a8" providerId="ADAL" clId="{584A427A-04F9-4F4A-AAAE-A806E3223235}" dt="2024-03-25T19:29:26.173" v="809" actId="403"/>
          <ac:spMkLst>
            <pc:docMk/>
            <pc:sldMk cId="2519742038" sldId="258"/>
            <ac:spMk id="38" creationId="{D8D5F085-97C2-24A4-4B2F-F8D073587030}"/>
          </ac:spMkLst>
        </pc:spChg>
        <pc:spChg chg="add mod">
          <ac:chgData name="Blair Berger" userId="188b2259-3118-4fd4-acb6-827c4c8673a8" providerId="ADAL" clId="{584A427A-04F9-4F4A-AAAE-A806E3223235}" dt="2024-03-25T19:29:26.173" v="809" actId="403"/>
          <ac:spMkLst>
            <pc:docMk/>
            <pc:sldMk cId="2519742038" sldId="258"/>
            <ac:spMk id="39" creationId="{32462751-E605-03BA-3247-B03C6F22F056}"/>
          </ac:spMkLst>
        </pc:spChg>
        <pc:spChg chg="add mod">
          <ac:chgData name="Blair Berger" userId="188b2259-3118-4fd4-acb6-827c4c8673a8" providerId="ADAL" clId="{584A427A-04F9-4F4A-AAAE-A806E3223235}" dt="2024-03-25T19:32:11.531" v="895" actId="404"/>
          <ac:spMkLst>
            <pc:docMk/>
            <pc:sldMk cId="2519742038" sldId="258"/>
            <ac:spMk id="40" creationId="{1D7E7E85-C9FE-C5A2-ACC6-13A8CE99FE77}"/>
          </ac:spMkLst>
        </pc:spChg>
        <pc:spChg chg="add mod">
          <ac:chgData name="Blair Berger" userId="188b2259-3118-4fd4-acb6-827c4c8673a8" providerId="ADAL" clId="{584A427A-04F9-4F4A-AAAE-A806E3223235}" dt="2024-03-25T19:32:06.043" v="894" actId="403"/>
          <ac:spMkLst>
            <pc:docMk/>
            <pc:sldMk cId="2519742038" sldId="258"/>
            <ac:spMk id="41" creationId="{2FB0A455-50C8-4BA8-F54F-D6D07324738E}"/>
          </ac:spMkLst>
        </pc:spChg>
        <pc:spChg chg="add mod">
          <ac:chgData name="Blair Berger" userId="188b2259-3118-4fd4-acb6-827c4c8673a8" providerId="ADAL" clId="{584A427A-04F9-4F4A-AAAE-A806E3223235}" dt="2024-03-25T19:31:44.541" v="885" actId="1582"/>
          <ac:spMkLst>
            <pc:docMk/>
            <pc:sldMk cId="2519742038" sldId="258"/>
            <ac:spMk id="42" creationId="{BD4E1D08-7562-B86D-6F2D-B101F69A0F4E}"/>
          </ac:spMkLst>
        </pc:spChg>
        <pc:spChg chg="add mod">
          <ac:chgData name="Blair Berger" userId="188b2259-3118-4fd4-acb6-827c4c8673a8" providerId="ADAL" clId="{584A427A-04F9-4F4A-AAAE-A806E3223235}" dt="2024-03-25T19:33:54.221" v="939" actId="164"/>
          <ac:spMkLst>
            <pc:docMk/>
            <pc:sldMk cId="2519742038" sldId="258"/>
            <ac:spMk id="45" creationId="{29D644C3-07B9-A1B4-A1AE-E1659EEE0883}"/>
          </ac:spMkLst>
        </pc:spChg>
        <pc:spChg chg="mod">
          <ac:chgData name="Blair Berger" userId="188b2259-3118-4fd4-acb6-827c4c8673a8" providerId="ADAL" clId="{584A427A-04F9-4F4A-AAAE-A806E3223235}" dt="2024-03-25T19:32:46.218" v="904"/>
          <ac:spMkLst>
            <pc:docMk/>
            <pc:sldMk cId="2519742038" sldId="258"/>
            <ac:spMk id="47" creationId="{E22D3F8B-AD1D-6BA4-77E5-3F2358FAF557}"/>
          </ac:spMkLst>
        </pc:spChg>
        <pc:spChg chg="mod">
          <ac:chgData name="Blair Berger" userId="188b2259-3118-4fd4-acb6-827c4c8673a8" providerId="ADAL" clId="{584A427A-04F9-4F4A-AAAE-A806E3223235}" dt="2024-03-25T19:32:58.027" v="912" actId="20577"/>
          <ac:spMkLst>
            <pc:docMk/>
            <pc:sldMk cId="2519742038" sldId="258"/>
            <ac:spMk id="48" creationId="{AFAF25B0-1825-B9B6-C913-6FCBBB3644B0}"/>
          </ac:spMkLst>
        </pc:spChg>
        <pc:spChg chg="mod">
          <ac:chgData name="Blair Berger" userId="188b2259-3118-4fd4-acb6-827c4c8673a8" providerId="ADAL" clId="{584A427A-04F9-4F4A-AAAE-A806E3223235}" dt="2024-03-25T19:33:11.511" v="920" actId="1038"/>
          <ac:spMkLst>
            <pc:docMk/>
            <pc:sldMk cId="2519742038" sldId="258"/>
            <ac:spMk id="49" creationId="{EF648514-2418-4BCF-54B8-DB9C1DEDE318}"/>
          </ac:spMkLst>
        </pc:spChg>
        <pc:spChg chg="add mod">
          <ac:chgData name="Blair Berger" userId="188b2259-3118-4fd4-acb6-827c4c8673a8" providerId="ADAL" clId="{584A427A-04F9-4F4A-AAAE-A806E3223235}" dt="2024-03-25T19:33:54.221" v="939" actId="164"/>
          <ac:spMkLst>
            <pc:docMk/>
            <pc:sldMk cId="2519742038" sldId="258"/>
            <ac:spMk id="50" creationId="{46F6EA42-9276-3D15-38C7-1B2EE6C63F7B}"/>
          </ac:spMkLst>
        </pc:spChg>
        <pc:grpChg chg="add mod">
          <ac:chgData name="Blair Berger" userId="188b2259-3118-4fd4-acb6-827c4c8673a8" providerId="ADAL" clId="{584A427A-04F9-4F4A-AAAE-A806E3223235}" dt="2024-03-25T19:27:16.371" v="786" actId="1076"/>
          <ac:grpSpMkLst>
            <pc:docMk/>
            <pc:sldMk cId="2519742038" sldId="258"/>
            <ac:grpSpMk id="14" creationId="{9EF2AF11-65DE-C5A2-DBEA-F0BAC96DC8DF}"/>
          </ac:grpSpMkLst>
        </pc:grpChg>
        <pc:grpChg chg="add mod">
          <ac:chgData name="Blair Berger" userId="188b2259-3118-4fd4-acb6-827c4c8673a8" providerId="ADAL" clId="{584A427A-04F9-4F4A-AAAE-A806E3223235}" dt="2024-03-25T19:27:16.371" v="786" actId="1076"/>
          <ac:grpSpMkLst>
            <pc:docMk/>
            <pc:sldMk cId="2519742038" sldId="258"/>
            <ac:grpSpMk id="15" creationId="{3E06BEB0-A2AA-1089-3FD0-FD47D51B7A4A}"/>
          </ac:grpSpMkLst>
        </pc:grpChg>
        <pc:grpChg chg="del">
          <ac:chgData name="Blair Berger" userId="188b2259-3118-4fd4-acb6-827c4c8673a8" providerId="ADAL" clId="{584A427A-04F9-4F4A-AAAE-A806E3223235}" dt="2024-03-25T17:36:04.845" v="246" actId="21"/>
          <ac:grpSpMkLst>
            <pc:docMk/>
            <pc:sldMk cId="2519742038" sldId="258"/>
            <ac:grpSpMk id="20" creationId="{F4E91EF7-0D83-6B80-2B47-D94790592837}"/>
          </ac:grpSpMkLst>
        </pc:grpChg>
        <pc:grpChg chg="del">
          <ac:chgData name="Blair Berger" userId="188b2259-3118-4fd4-acb6-827c4c8673a8" providerId="ADAL" clId="{584A427A-04F9-4F4A-AAAE-A806E3223235}" dt="2024-03-25T17:38:56.202" v="335" actId="165"/>
          <ac:grpSpMkLst>
            <pc:docMk/>
            <pc:sldMk cId="2519742038" sldId="258"/>
            <ac:grpSpMk id="31" creationId="{315831FF-B849-DD27-076F-F3D736593AA4}"/>
          </ac:grpSpMkLst>
        </pc:grpChg>
        <pc:grpChg chg="add del mod">
          <ac:chgData name="Blair Berger" userId="188b2259-3118-4fd4-acb6-827c4c8673a8" providerId="ADAL" clId="{584A427A-04F9-4F4A-AAAE-A806E3223235}" dt="2024-03-25T19:32:42.869" v="903" actId="478"/>
          <ac:grpSpMkLst>
            <pc:docMk/>
            <pc:sldMk cId="2519742038" sldId="258"/>
            <ac:grpSpMk id="43" creationId="{AAB60E30-80DF-CD7C-1C93-B436DA3683F9}"/>
          </ac:grpSpMkLst>
        </pc:grpChg>
        <pc:grpChg chg="add mod">
          <ac:chgData name="Blair Berger" userId="188b2259-3118-4fd4-acb6-827c4c8673a8" providerId="ADAL" clId="{584A427A-04F9-4F4A-AAAE-A806E3223235}" dt="2024-03-25T19:33:54.221" v="939" actId="164"/>
          <ac:grpSpMkLst>
            <pc:docMk/>
            <pc:sldMk cId="2519742038" sldId="258"/>
            <ac:grpSpMk id="44" creationId="{AFD49FF8-774B-2477-1B75-6D33D04FD20A}"/>
          </ac:grpSpMkLst>
        </pc:grpChg>
        <pc:grpChg chg="add mod">
          <ac:chgData name="Blair Berger" userId="188b2259-3118-4fd4-acb6-827c4c8673a8" providerId="ADAL" clId="{584A427A-04F9-4F4A-AAAE-A806E3223235}" dt="2024-03-25T19:33:54.221" v="939" actId="164"/>
          <ac:grpSpMkLst>
            <pc:docMk/>
            <pc:sldMk cId="2519742038" sldId="258"/>
            <ac:grpSpMk id="46" creationId="{B7655619-745C-A079-EBB1-59A50A2E85A0}"/>
          </ac:grpSpMkLst>
        </pc:grpChg>
        <pc:grpChg chg="add mod">
          <ac:chgData name="Blair Berger" userId="188b2259-3118-4fd4-acb6-827c4c8673a8" providerId="ADAL" clId="{584A427A-04F9-4F4A-AAAE-A806E3223235}" dt="2024-03-25T21:16:46.414" v="2009" actId="1037"/>
          <ac:grpSpMkLst>
            <pc:docMk/>
            <pc:sldMk cId="2519742038" sldId="258"/>
            <ac:grpSpMk id="51" creationId="{D80997A4-95BC-FB2E-0CCE-1F01286B970A}"/>
          </ac:grpSpMkLst>
        </pc:grpChg>
        <pc:grpChg chg="del">
          <ac:chgData name="Blair Berger" userId="188b2259-3118-4fd4-acb6-827c4c8673a8" providerId="ADAL" clId="{584A427A-04F9-4F4A-AAAE-A806E3223235}" dt="2024-03-25T17:41:32.772" v="350" actId="478"/>
          <ac:grpSpMkLst>
            <pc:docMk/>
            <pc:sldMk cId="2519742038" sldId="258"/>
            <ac:grpSpMk id="55" creationId="{8F6C6C35-84DD-1D63-915E-011881A6A5DE}"/>
          </ac:grpSpMkLst>
        </pc:grpChg>
        <pc:picChg chg="mod topLvl">
          <ac:chgData name="Blair Berger" userId="188b2259-3118-4fd4-acb6-827c4c8673a8" providerId="ADAL" clId="{584A427A-04F9-4F4A-AAAE-A806E3223235}" dt="2024-03-25T18:48:51.959" v="351" actId="164"/>
          <ac:picMkLst>
            <pc:docMk/>
            <pc:sldMk cId="2519742038" sldId="258"/>
            <ac:picMk id="3" creationId="{EFC61139-D751-48C8-78D4-BC5E2D5CFD8C}"/>
          </ac:picMkLst>
        </pc:picChg>
        <pc:picChg chg="mod">
          <ac:chgData name="Blair Berger" userId="188b2259-3118-4fd4-acb6-827c4c8673a8" providerId="ADAL" clId="{584A427A-04F9-4F4A-AAAE-A806E3223235}" dt="2024-03-25T18:48:53.552" v="352"/>
          <ac:picMkLst>
            <pc:docMk/>
            <pc:sldMk cId="2519742038" sldId="258"/>
            <ac:picMk id="22" creationId="{D77A012D-E44A-DDEF-536D-BBA3B94811C3}"/>
          </ac:picMkLst>
        </pc:picChg>
        <pc:picChg chg="add mod">
          <ac:chgData name="Blair Berger" userId="188b2259-3118-4fd4-acb6-827c4c8673a8" providerId="ADAL" clId="{584A427A-04F9-4F4A-AAAE-A806E3223235}" dt="2024-03-25T19:33:54.221" v="939" actId="164"/>
          <ac:picMkLst>
            <pc:docMk/>
            <pc:sldMk cId="2519742038" sldId="258"/>
            <ac:picMk id="35" creationId="{2BA10B7A-6B94-92BA-2DFB-865E00DF8FD8}"/>
          </ac:picMkLst>
        </pc:picChg>
        <pc:cxnChg chg="mod topLvl">
          <ac:chgData name="Blair Berger" userId="188b2259-3118-4fd4-acb6-827c4c8673a8" providerId="ADAL" clId="{584A427A-04F9-4F4A-AAAE-A806E3223235}" dt="2024-03-25T18:48:51.959" v="351" actId="164"/>
          <ac:cxnSpMkLst>
            <pc:docMk/>
            <pc:sldMk cId="2519742038" sldId="258"/>
            <ac:cxnSpMk id="8" creationId="{91E6A26A-C47D-7F92-DC62-A874FC36D25F}"/>
          </ac:cxnSpMkLst>
        </pc:cxnChg>
        <pc:cxnChg chg="mod">
          <ac:chgData name="Blair Berger" userId="188b2259-3118-4fd4-acb6-827c4c8673a8" providerId="ADAL" clId="{584A427A-04F9-4F4A-AAAE-A806E3223235}" dt="2024-03-25T18:48:53.552" v="352"/>
          <ac:cxnSpMkLst>
            <pc:docMk/>
            <pc:sldMk cId="2519742038" sldId="258"/>
            <ac:cxnSpMk id="26" creationId="{029BEACD-119F-79EC-4954-C53AAB748EDE}"/>
          </ac:cxnSpMkLst>
        </pc:cxnChg>
      </pc:sldChg>
      <pc:sldChg chg="addSp delSp modSp add mod modShow">
        <pc:chgData name="Blair Berger" userId="188b2259-3118-4fd4-acb6-827c4c8673a8" providerId="ADAL" clId="{584A427A-04F9-4F4A-AAAE-A806E3223235}" dt="2024-03-25T20:20:48.763" v="1814" actId="729"/>
        <pc:sldMkLst>
          <pc:docMk/>
          <pc:sldMk cId="95668422" sldId="259"/>
        </pc:sldMkLst>
        <pc:spChg chg="mod topLvl">
          <ac:chgData name="Blair Berger" userId="188b2259-3118-4fd4-acb6-827c4c8673a8" providerId="ADAL" clId="{584A427A-04F9-4F4A-AAAE-A806E3223235}" dt="2024-03-25T18:51:42.959" v="357" actId="165"/>
          <ac:spMkLst>
            <pc:docMk/>
            <pc:sldMk cId="95668422" sldId="259"/>
            <ac:spMk id="2" creationId="{36EFC33E-F497-32DA-6AD6-CF4429407C67}"/>
          </ac:spMkLst>
        </pc:spChg>
        <pc:spChg chg="del mod topLvl">
          <ac:chgData name="Blair Berger" userId="188b2259-3118-4fd4-acb6-827c4c8673a8" providerId="ADAL" clId="{584A427A-04F9-4F4A-AAAE-A806E3223235}" dt="2024-03-25T18:51:50.192" v="358" actId="478"/>
          <ac:spMkLst>
            <pc:docMk/>
            <pc:sldMk cId="95668422" sldId="259"/>
            <ac:spMk id="4" creationId="{F69F2C8C-C205-44C4-57E3-3F069BA9EAEC}"/>
          </ac:spMkLst>
        </pc:spChg>
        <pc:spChg chg="del mod topLvl">
          <ac:chgData name="Blair Berger" userId="188b2259-3118-4fd4-acb6-827c4c8673a8" providerId="ADAL" clId="{584A427A-04F9-4F4A-AAAE-A806E3223235}" dt="2024-03-25T18:51:50.192" v="358" actId="478"/>
          <ac:spMkLst>
            <pc:docMk/>
            <pc:sldMk cId="95668422" sldId="259"/>
            <ac:spMk id="5" creationId="{A75A1E11-BD8C-6033-1A28-B30D675EA4A7}"/>
          </ac:spMkLst>
        </pc:spChg>
        <pc:spChg chg="mod topLvl">
          <ac:chgData name="Blair Berger" userId="188b2259-3118-4fd4-acb6-827c4c8673a8" providerId="ADAL" clId="{584A427A-04F9-4F4A-AAAE-A806E3223235}" dt="2024-03-25T18:57:51.030" v="505" actId="113"/>
          <ac:spMkLst>
            <pc:docMk/>
            <pc:sldMk cId="95668422" sldId="259"/>
            <ac:spMk id="6" creationId="{0448CD84-D0F9-0789-1F3A-321CCBB4A633}"/>
          </ac:spMkLst>
        </pc:spChg>
        <pc:spChg chg="mod topLvl">
          <ac:chgData name="Blair Berger" userId="188b2259-3118-4fd4-acb6-827c4c8673a8" providerId="ADAL" clId="{584A427A-04F9-4F4A-AAAE-A806E3223235}" dt="2024-03-25T19:01:32.318" v="596" actId="14100"/>
          <ac:spMkLst>
            <pc:docMk/>
            <pc:sldMk cId="95668422" sldId="259"/>
            <ac:spMk id="7" creationId="{FBE6FEB3-06DE-F9C7-7F56-29B7F6F50557}"/>
          </ac:spMkLst>
        </pc:spChg>
        <pc:spChg chg="mod topLvl">
          <ac:chgData name="Blair Berger" userId="188b2259-3118-4fd4-acb6-827c4c8673a8" providerId="ADAL" clId="{584A427A-04F9-4F4A-AAAE-A806E3223235}" dt="2024-03-25T19:02:54.765" v="743" actId="255"/>
          <ac:spMkLst>
            <pc:docMk/>
            <pc:sldMk cId="95668422" sldId="259"/>
            <ac:spMk id="10" creationId="{CCB53E0F-46B6-CE8F-DB71-28769C0975C6}"/>
          </ac:spMkLst>
        </pc:spChg>
        <pc:spChg chg="mod topLvl">
          <ac:chgData name="Blair Berger" userId="188b2259-3118-4fd4-acb6-827c4c8673a8" providerId="ADAL" clId="{584A427A-04F9-4F4A-AAAE-A806E3223235}" dt="2024-03-25T18:53:56.932" v="400" actId="1035"/>
          <ac:spMkLst>
            <pc:docMk/>
            <pc:sldMk cId="95668422" sldId="259"/>
            <ac:spMk id="11" creationId="{7D6654EF-67BF-FE9D-649F-72BB5EEAAAE3}"/>
          </ac:spMkLst>
        </pc:spChg>
        <pc:spChg chg="del mod topLvl">
          <ac:chgData name="Blair Berger" userId="188b2259-3118-4fd4-acb6-827c4c8673a8" providerId="ADAL" clId="{584A427A-04F9-4F4A-AAAE-A806E3223235}" dt="2024-03-25T18:59:47.385" v="560" actId="21"/>
          <ac:spMkLst>
            <pc:docMk/>
            <pc:sldMk cId="95668422" sldId="259"/>
            <ac:spMk id="12" creationId="{D0427E4E-2B8E-D27E-2E21-8A0846DFA65E}"/>
          </ac:spMkLst>
        </pc:spChg>
        <pc:spChg chg="mod topLvl">
          <ac:chgData name="Blair Berger" userId="188b2259-3118-4fd4-acb6-827c4c8673a8" providerId="ADAL" clId="{584A427A-04F9-4F4A-AAAE-A806E3223235}" dt="2024-03-25T18:59:08.564" v="540" actId="1076"/>
          <ac:spMkLst>
            <pc:docMk/>
            <pc:sldMk cId="95668422" sldId="259"/>
            <ac:spMk id="13" creationId="{53A44A89-0B7C-E25A-EC6C-6E3490D27690}"/>
          </ac:spMkLst>
        </pc:spChg>
        <pc:spChg chg="mod topLvl">
          <ac:chgData name="Blair Berger" userId="188b2259-3118-4fd4-acb6-827c4c8673a8" providerId="ADAL" clId="{584A427A-04F9-4F4A-AAAE-A806E3223235}" dt="2024-03-25T18:56:15.733" v="433" actId="208"/>
          <ac:spMkLst>
            <pc:docMk/>
            <pc:sldMk cId="95668422" sldId="259"/>
            <ac:spMk id="16" creationId="{D6DDBBB0-17E8-BE82-C5D3-95A2B44BEB3D}"/>
          </ac:spMkLst>
        </pc:spChg>
        <pc:spChg chg="add mod">
          <ac:chgData name="Blair Berger" userId="188b2259-3118-4fd4-acb6-827c4c8673a8" providerId="ADAL" clId="{584A427A-04F9-4F4A-AAAE-A806E3223235}" dt="2024-03-25T19:00:53.119" v="581" actId="555"/>
          <ac:spMkLst>
            <pc:docMk/>
            <pc:sldMk cId="95668422" sldId="259"/>
            <ac:spMk id="18" creationId="{C83E8BD4-2A28-64F8-AC2E-70CE1B8487ED}"/>
          </ac:spMkLst>
        </pc:spChg>
        <pc:spChg chg="add mod">
          <ac:chgData name="Blair Berger" userId="188b2259-3118-4fd4-acb6-827c4c8673a8" providerId="ADAL" clId="{584A427A-04F9-4F4A-AAAE-A806E3223235}" dt="2024-03-25T18:59:51.190" v="562" actId="554"/>
          <ac:spMkLst>
            <pc:docMk/>
            <pc:sldMk cId="95668422" sldId="259"/>
            <ac:spMk id="19" creationId="{8EA62040-0E8D-2419-1338-30E9EE47D2AC}"/>
          </ac:spMkLst>
        </pc:spChg>
        <pc:spChg chg="add mod">
          <ac:chgData name="Blair Berger" userId="188b2259-3118-4fd4-acb6-827c4c8673a8" providerId="ADAL" clId="{584A427A-04F9-4F4A-AAAE-A806E3223235}" dt="2024-03-25T19:01:00.046" v="582" actId="555"/>
          <ac:spMkLst>
            <pc:docMk/>
            <pc:sldMk cId="95668422" sldId="259"/>
            <ac:spMk id="20" creationId="{380F2DB5-EDF0-2851-DA3B-B21159727D80}"/>
          </ac:spMkLst>
        </pc:spChg>
        <pc:spChg chg="mod topLvl">
          <ac:chgData name="Blair Berger" userId="188b2259-3118-4fd4-acb6-827c4c8673a8" providerId="ADAL" clId="{584A427A-04F9-4F4A-AAAE-A806E3223235}" dt="2024-03-25T19:01:37.887" v="597" actId="165"/>
          <ac:spMkLst>
            <pc:docMk/>
            <pc:sldMk cId="95668422" sldId="259"/>
            <ac:spMk id="21" creationId="{9A9F0B7E-5AAD-FB4E-2813-E5C597E1C349}"/>
          </ac:spMkLst>
        </pc:spChg>
        <pc:spChg chg="mod topLvl">
          <ac:chgData name="Blair Berger" userId="188b2259-3118-4fd4-acb6-827c4c8673a8" providerId="ADAL" clId="{584A427A-04F9-4F4A-AAAE-A806E3223235}" dt="2024-03-25T19:02:24.604" v="706" actId="1035"/>
          <ac:spMkLst>
            <pc:docMk/>
            <pc:sldMk cId="95668422" sldId="259"/>
            <ac:spMk id="23" creationId="{420F7F27-B2C0-4EE2-3F5F-EFF61852922B}"/>
          </ac:spMkLst>
        </pc:spChg>
        <pc:spChg chg="mod topLvl">
          <ac:chgData name="Blair Berger" userId="188b2259-3118-4fd4-acb6-827c4c8673a8" providerId="ADAL" clId="{584A427A-04F9-4F4A-AAAE-A806E3223235}" dt="2024-03-25T19:04:25.947" v="780" actId="1038"/>
          <ac:spMkLst>
            <pc:docMk/>
            <pc:sldMk cId="95668422" sldId="259"/>
            <ac:spMk id="24" creationId="{7E3F5A15-981D-E618-7266-0394C1D0E16A}"/>
          </ac:spMkLst>
        </pc:spChg>
        <pc:spChg chg="add del mod topLvl">
          <ac:chgData name="Blair Berger" userId="188b2259-3118-4fd4-acb6-827c4c8673a8" providerId="ADAL" clId="{584A427A-04F9-4F4A-AAAE-A806E3223235}" dt="2024-03-25T19:01:51.672" v="600" actId="478"/>
          <ac:spMkLst>
            <pc:docMk/>
            <pc:sldMk cId="95668422" sldId="259"/>
            <ac:spMk id="25" creationId="{E1AAB965-EBCC-379C-FCCC-87784BFE4343}"/>
          </ac:spMkLst>
        </pc:spChg>
        <pc:spChg chg="mod topLvl">
          <ac:chgData name="Blair Berger" userId="188b2259-3118-4fd4-acb6-827c4c8673a8" providerId="ADAL" clId="{584A427A-04F9-4F4A-AAAE-A806E3223235}" dt="2024-03-25T19:01:37.887" v="597" actId="165"/>
          <ac:spMkLst>
            <pc:docMk/>
            <pc:sldMk cId="95668422" sldId="259"/>
            <ac:spMk id="27" creationId="{FE461707-AC8F-64A7-FC08-5B76304CA0E1}"/>
          </ac:spMkLst>
        </pc:spChg>
        <pc:spChg chg="add del mod topLvl">
          <ac:chgData name="Blair Berger" userId="188b2259-3118-4fd4-acb6-827c4c8673a8" providerId="ADAL" clId="{584A427A-04F9-4F4A-AAAE-A806E3223235}" dt="2024-03-25T19:01:53.672" v="601" actId="478"/>
          <ac:spMkLst>
            <pc:docMk/>
            <pc:sldMk cId="95668422" sldId="259"/>
            <ac:spMk id="28" creationId="{AF4276B9-0253-84C1-1474-0614EDB0209D}"/>
          </ac:spMkLst>
        </pc:spChg>
        <pc:spChg chg="add del mod topLvl">
          <ac:chgData name="Blair Berger" userId="188b2259-3118-4fd4-acb6-827c4c8673a8" providerId="ADAL" clId="{584A427A-04F9-4F4A-AAAE-A806E3223235}" dt="2024-03-25T19:01:57.215" v="603" actId="478"/>
          <ac:spMkLst>
            <pc:docMk/>
            <pc:sldMk cId="95668422" sldId="259"/>
            <ac:spMk id="29" creationId="{FC395A34-E9DE-480D-6DDE-EFF1BFD89882}"/>
          </ac:spMkLst>
        </pc:spChg>
        <pc:spChg chg="add del mod topLvl">
          <ac:chgData name="Blair Berger" userId="188b2259-3118-4fd4-acb6-827c4c8673a8" providerId="ADAL" clId="{584A427A-04F9-4F4A-AAAE-A806E3223235}" dt="2024-03-25T19:01:55.796" v="602" actId="478"/>
          <ac:spMkLst>
            <pc:docMk/>
            <pc:sldMk cId="95668422" sldId="259"/>
            <ac:spMk id="30" creationId="{95E5237C-A03B-419E-1409-917AA2A1A09E}"/>
          </ac:spMkLst>
        </pc:spChg>
        <pc:spChg chg="add del mod topLvl">
          <ac:chgData name="Blair Berger" userId="188b2259-3118-4fd4-acb6-827c4c8673a8" providerId="ADAL" clId="{584A427A-04F9-4F4A-AAAE-A806E3223235}" dt="2024-03-25T19:01:58.680" v="604" actId="478"/>
          <ac:spMkLst>
            <pc:docMk/>
            <pc:sldMk cId="95668422" sldId="259"/>
            <ac:spMk id="32" creationId="{BDDB3BF4-208E-F5AA-D319-65E0C7C1821F}"/>
          </ac:spMkLst>
        </pc:spChg>
        <pc:spChg chg="add del mod topLvl">
          <ac:chgData name="Blair Berger" userId="188b2259-3118-4fd4-acb6-827c4c8673a8" providerId="ADAL" clId="{584A427A-04F9-4F4A-AAAE-A806E3223235}" dt="2024-03-25T19:02:01.544" v="605" actId="478"/>
          <ac:spMkLst>
            <pc:docMk/>
            <pc:sldMk cId="95668422" sldId="259"/>
            <ac:spMk id="33" creationId="{056D36AD-E006-5966-F089-1DC7F7EC9D34}"/>
          </ac:spMkLst>
        </pc:spChg>
        <pc:spChg chg="add mod">
          <ac:chgData name="Blair Berger" userId="188b2259-3118-4fd4-acb6-827c4c8673a8" providerId="ADAL" clId="{584A427A-04F9-4F4A-AAAE-A806E3223235}" dt="2024-03-25T19:01:07.164" v="584" actId="1037"/>
          <ac:spMkLst>
            <pc:docMk/>
            <pc:sldMk cId="95668422" sldId="259"/>
            <ac:spMk id="34" creationId="{244C024F-8594-34C0-85C8-78BEB569B06C}"/>
          </ac:spMkLst>
        </pc:spChg>
        <pc:spChg chg="add mod">
          <ac:chgData name="Blair Berger" userId="188b2259-3118-4fd4-acb6-827c4c8673a8" providerId="ADAL" clId="{584A427A-04F9-4F4A-AAAE-A806E3223235}" dt="2024-03-25T19:00:34.038" v="580" actId="1037"/>
          <ac:spMkLst>
            <pc:docMk/>
            <pc:sldMk cId="95668422" sldId="259"/>
            <ac:spMk id="35" creationId="{D0427E4E-2B8E-D27E-2E21-8A0846DFA65E}"/>
          </ac:spMkLst>
        </pc:spChg>
        <pc:spChg chg="add mod">
          <ac:chgData name="Blair Berger" userId="188b2259-3118-4fd4-acb6-827c4c8673a8" providerId="ADAL" clId="{584A427A-04F9-4F4A-AAAE-A806E3223235}" dt="2024-03-25T19:01:13.181" v="588" actId="1038"/>
          <ac:spMkLst>
            <pc:docMk/>
            <pc:sldMk cId="95668422" sldId="259"/>
            <ac:spMk id="36" creationId="{9903A851-C39F-FD7E-DD10-07ACB000001D}"/>
          </ac:spMkLst>
        </pc:spChg>
        <pc:grpChg chg="add mod">
          <ac:chgData name="Blair Berger" userId="188b2259-3118-4fd4-acb6-827c4c8673a8" providerId="ADAL" clId="{584A427A-04F9-4F4A-AAAE-A806E3223235}" dt="2024-03-25T18:51:59.780" v="360" actId="14100"/>
          <ac:grpSpMkLst>
            <pc:docMk/>
            <pc:sldMk cId="95668422" sldId="259"/>
            <ac:grpSpMk id="9" creationId="{F36FEBA5-15B2-A39C-5C75-9FC7E71DB2E3}"/>
          </ac:grpSpMkLst>
        </pc:grpChg>
        <pc:grpChg chg="del">
          <ac:chgData name="Blair Berger" userId="188b2259-3118-4fd4-acb6-827c4c8673a8" providerId="ADAL" clId="{584A427A-04F9-4F4A-AAAE-A806E3223235}" dt="2024-03-25T18:51:42.959" v="357" actId="165"/>
          <ac:grpSpMkLst>
            <pc:docMk/>
            <pc:sldMk cId="95668422" sldId="259"/>
            <ac:grpSpMk id="14" creationId="{9EF2AF11-65DE-C5A2-DBEA-F0BAC96DC8DF}"/>
          </ac:grpSpMkLst>
        </pc:grpChg>
        <pc:grpChg chg="del">
          <ac:chgData name="Blair Berger" userId="188b2259-3118-4fd4-acb6-827c4c8673a8" providerId="ADAL" clId="{584A427A-04F9-4F4A-AAAE-A806E3223235}" dt="2024-03-25T19:01:37.887" v="597" actId="165"/>
          <ac:grpSpMkLst>
            <pc:docMk/>
            <pc:sldMk cId="95668422" sldId="259"/>
            <ac:grpSpMk id="15" creationId="{3E06BEB0-A2AA-1089-3FD0-FD47D51B7A4A}"/>
          </ac:grpSpMkLst>
        </pc:grpChg>
        <pc:picChg chg="mod topLvl">
          <ac:chgData name="Blair Berger" userId="188b2259-3118-4fd4-acb6-827c4c8673a8" providerId="ADAL" clId="{584A427A-04F9-4F4A-AAAE-A806E3223235}" dt="2024-03-25T18:51:42.959" v="357" actId="165"/>
          <ac:picMkLst>
            <pc:docMk/>
            <pc:sldMk cId="95668422" sldId="259"/>
            <ac:picMk id="3" creationId="{EFC61139-D751-48C8-78D4-BC5E2D5CFD8C}"/>
          </ac:picMkLst>
        </pc:picChg>
        <pc:picChg chg="mod topLvl">
          <ac:chgData name="Blair Berger" userId="188b2259-3118-4fd4-acb6-827c4c8673a8" providerId="ADAL" clId="{584A427A-04F9-4F4A-AAAE-A806E3223235}" dt="2024-03-25T19:02:35.438" v="725" actId="1036"/>
          <ac:picMkLst>
            <pc:docMk/>
            <pc:sldMk cId="95668422" sldId="259"/>
            <ac:picMk id="22" creationId="{D77A012D-E44A-DDEF-536D-BBA3B94811C3}"/>
          </ac:picMkLst>
        </pc:picChg>
        <pc:cxnChg chg="del mod topLvl">
          <ac:chgData name="Blair Berger" userId="188b2259-3118-4fd4-acb6-827c4c8673a8" providerId="ADAL" clId="{584A427A-04F9-4F4A-AAAE-A806E3223235}" dt="2024-03-25T18:51:50.192" v="358" actId="478"/>
          <ac:cxnSpMkLst>
            <pc:docMk/>
            <pc:sldMk cId="95668422" sldId="259"/>
            <ac:cxnSpMk id="8" creationId="{91E6A26A-C47D-7F92-DC62-A874FC36D25F}"/>
          </ac:cxnSpMkLst>
        </pc:cxnChg>
        <pc:cxnChg chg="add del mod topLvl">
          <ac:chgData name="Blair Berger" userId="188b2259-3118-4fd4-acb6-827c4c8673a8" providerId="ADAL" clId="{584A427A-04F9-4F4A-AAAE-A806E3223235}" dt="2024-03-25T19:02:41.176" v="741" actId="1036"/>
          <ac:cxnSpMkLst>
            <pc:docMk/>
            <pc:sldMk cId="95668422" sldId="259"/>
            <ac:cxnSpMk id="26" creationId="{029BEACD-119F-79EC-4954-C53AAB748EDE}"/>
          </ac:cxnSpMkLst>
        </pc:cxnChg>
        <pc:cxnChg chg="add mod">
          <ac:chgData name="Blair Berger" userId="188b2259-3118-4fd4-acb6-827c4c8673a8" providerId="ADAL" clId="{584A427A-04F9-4F4A-AAAE-A806E3223235}" dt="2024-03-25T19:01:19.541" v="592" actId="1035"/>
          <ac:cxnSpMkLst>
            <pc:docMk/>
            <pc:sldMk cId="95668422" sldId="259"/>
            <ac:cxnSpMk id="31" creationId="{392C576A-2209-7240-1B68-240355433FEA}"/>
          </ac:cxnSpMkLst>
        </pc:cxnChg>
      </pc:sldChg>
      <pc:sldChg chg="del">
        <pc:chgData name="Blair Berger" userId="188b2259-3118-4fd4-acb6-827c4c8673a8" providerId="ADAL" clId="{584A427A-04F9-4F4A-AAAE-A806E3223235}" dt="2024-03-25T17:33:39.405" v="183" actId="47"/>
        <pc:sldMkLst>
          <pc:docMk/>
          <pc:sldMk cId="2075512909" sldId="259"/>
        </pc:sldMkLst>
      </pc:sldChg>
      <pc:sldChg chg="add mod modShow">
        <pc:chgData name="Blair Berger" userId="188b2259-3118-4fd4-acb6-827c4c8673a8" providerId="ADAL" clId="{584A427A-04F9-4F4A-AAAE-A806E3223235}" dt="2024-03-25T20:20:42.447" v="1813" actId="729"/>
        <pc:sldMkLst>
          <pc:docMk/>
          <pc:sldMk cId="2640134749" sldId="260"/>
        </pc:sldMkLst>
      </pc:sldChg>
      <pc:sldChg chg="del">
        <pc:chgData name="Blair Berger" userId="188b2259-3118-4fd4-acb6-827c4c8673a8" providerId="ADAL" clId="{584A427A-04F9-4F4A-AAAE-A806E3223235}" dt="2024-03-25T17:33:39.405" v="183" actId="47"/>
        <pc:sldMkLst>
          <pc:docMk/>
          <pc:sldMk cId="2979266471" sldId="260"/>
        </pc:sldMkLst>
      </pc:sldChg>
      <pc:sldChg chg="del">
        <pc:chgData name="Blair Berger" userId="188b2259-3118-4fd4-acb6-827c4c8673a8" providerId="ADAL" clId="{584A427A-04F9-4F4A-AAAE-A806E3223235}" dt="2024-03-25T17:33:39.405" v="183" actId="47"/>
        <pc:sldMkLst>
          <pc:docMk/>
          <pc:sldMk cId="1667764557" sldId="261"/>
        </pc:sldMkLst>
      </pc:sldChg>
      <pc:sldChg chg="add mod modShow">
        <pc:chgData name="Blair Berger" userId="188b2259-3118-4fd4-acb6-827c4c8673a8" providerId="ADAL" clId="{584A427A-04F9-4F4A-AAAE-A806E3223235}" dt="2024-03-25T20:20:37.172" v="1812" actId="729"/>
        <pc:sldMkLst>
          <pc:docMk/>
          <pc:sldMk cId="4258476120" sldId="261"/>
        </pc:sldMkLst>
      </pc:sldChg>
      <pc:sldChg chg="add del">
        <pc:chgData name="Blair Berger" userId="188b2259-3118-4fd4-acb6-827c4c8673a8" providerId="ADAL" clId="{584A427A-04F9-4F4A-AAAE-A806E3223235}" dt="2024-03-25T17:33:39.405" v="183" actId="47"/>
        <pc:sldMkLst>
          <pc:docMk/>
          <pc:sldMk cId="29681398" sldId="262"/>
        </pc:sldMkLst>
      </pc:sldChg>
      <pc:sldChg chg="addSp delSp modSp add mod ord">
        <pc:chgData name="Blair Berger" userId="188b2259-3118-4fd4-acb6-827c4c8673a8" providerId="ADAL" clId="{584A427A-04F9-4F4A-AAAE-A806E3223235}" dt="2024-03-25T21:15:08.535" v="1988" actId="255"/>
        <pc:sldMkLst>
          <pc:docMk/>
          <pc:sldMk cId="2749088568" sldId="262"/>
        </pc:sldMkLst>
        <pc:spChg chg="mod">
          <ac:chgData name="Blair Berger" userId="188b2259-3118-4fd4-acb6-827c4c8673a8" providerId="ADAL" clId="{584A427A-04F9-4F4A-AAAE-A806E3223235}" dt="2024-03-25T19:47:11.017" v="975" actId="1037"/>
          <ac:spMkLst>
            <pc:docMk/>
            <pc:sldMk cId="2749088568" sldId="262"/>
            <ac:spMk id="12" creationId="{D0427E4E-2B8E-D27E-2E21-8A0846DFA65E}"/>
          </ac:spMkLst>
        </pc:spChg>
        <pc:spChg chg="mod">
          <ac:chgData name="Blair Berger" userId="188b2259-3118-4fd4-acb6-827c4c8673a8" providerId="ADAL" clId="{584A427A-04F9-4F4A-AAAE-A806E3223235}" dt="2024-03-25T19:47:16.273" v="979" actId="1038"/>
          <ac:spMkLst>
            <pc:docMk/>
            <pc:sldMk cId="2749088568" sldId="262"/>
            <ac:spMk id="13" creationId="{53A44A89-0B7C-E25A-EC6C-6E3490D27690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18" creationId="{61C02E2A-CB46-6695-8C9D-24AD33AA850F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20" creationId="{B41F0D4A-C65D-9885-3DD7-1EA31DD88F0A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31" creationId="{AACDCD3C-ED1D-C4E1-135C-0773F61C425E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37" creationId="{6A5FFDFE-3BD2-6C70-432C-1434A837667A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39" creationId="{84E7E15A-DE31-5CE9-846B-C36457B296E1}"/>
          </ac:spMkLst>
        </pc:spChg>
        <pc:spChg chg="mod">
          <ac:chgData name="Blair Berger" userId="188b2259-3118-4fd4-acb6-827c4c8673a8" providerId="ADAL" clId="{584A427A-04F9-4F4A-AAAE-A806E3223235}" dt="2024-03-25T19:47:56.588" v="994" actId="20577"/>
          <ac:spMkLst>
            <pc:docMk/>
            <pc:sldMk cId="2749088568" sldId="262"/>
            <ac:spMk id="41" creationId="{2FB0A455-50C8-4BA8-F54F-D6D07324738E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43" creationId="{DDB7C65E-8C52-F803-92BE-2F757D3202FE}"/>
          </ac:spMkLst>
        </pc:spChg>
        <pc:spChg chg="mod">
          <ac:chgData name="Blair Berger" userId="188b2259-3118-4fd4-acb6-827c4c8673a8" providerId="ADAL" clId="{584A427A-04F9-4F4A-AAAE-A806E3223235}" dt="2024-03-25T21:14:46.982" v="1984" actId="404"/>
          <ac:spMkLst>
            <pc:docMk/>
            <pc:sldMk cId="2749088568" sldId="262"/>
            <ac:spMk id="47" creationId="{E22D3F8B-AD1D-6BA4-77E5-3F2358FAF557}"/>
          </ac:spMkLst>
        </pc:spChg>
        <pc:spChg chg="mod">
          <ac:chgData name="Blair Berger" userId="188b2259-3118-4fd4-acb6-827c4c8673a8" providerId="ADAL" clId="{584A427A-04F9-4F4A-AAAE-A806E3223235}" dt="2024-03-25T21:15:08.535" v="1988" actId="255"/>
          <ac:spMkLst>
            <pc:docMk/>
            <pc:sldMk cId="2749088568" sldId="262"/>
            <ac:spMk id="48" creationId="{AFAF25B0-1825-B9B6-C913-6FCBBB3644B0}"/>
          </ac:spMkLst>
        </pc:spChg>
        <pc:spChg chg="mod">
          <ac:chgData name="Blair Berger" userId="188b2259-3118-4fd4-acb6-827c4c8673a8" providerId="ADAL" clId="{584A427A-04F9-4F4A-AAAE-A806E3223235}" dt="2024-03-25T19:48:58.765" v="1022" actId="207"/>
          <ac:spMkLst>
            <pc:docMk/>
            <pc:sldMk cId="2749088568" sldId="262"/>
            <ac:spMk id="50" creationId="{46F6EA42-9276-3D15-38C7-1B2EE6C63F7B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52" creationId="{AD013FA5-44F9-407D-5CEF-A2FE482C831D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53" creationId="{FDB4C9E1-98C9-C75C-1865-8B49109561F6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54" creationId="{7B448B0B-3784-9AF5-893A-0D209441519E}"/>
          </ac:spMkLst>
        </pc:spChg>
        <pc:spChg chg="mod">
          <ac:chgData name="Blair Berger" userId="188b2259-3118-4fd4-acb6-827c4c8673a8" providerId="ADAL" clId="{584A427A-04F9-4F4A-AAAE-A806E3223235}" dt="2024-03-25T19:47:34.493" v="981"/>
          <ac:spMkLst>
            <pc:docMk/>
            <pc:sldMk cId="2749088568" sldId="262"/>
            <ac:spMk id="55" creationId="{BCA2C292-8B56-B47C-C8D3-D7E7E09DA4DE}"/>
          </ac:spMkLst>
        </pc:spChg>
        <pc:grpChg chg="add mod">
          <ac:chgData name="Blair Berger" userId="188b2259-3118-4fd4-acb6-827c4c8673a8" providerId="ADAL" clId="{584A427A-04F9-4F4A-AAAE-A806E3223235}" dt="2024-03-25T19:47:43.715" v="982" actId="1076"/>
          <ac:grpSpMkLst>
            <pc:docMk/>
            <pc:sldMk cId="2749088568" sldId="262"/>
            <ac:grpSpMk id="9" creationId="{84D18347-964F-EF9C-AB25-C33DD1CA29F1}"/>
          </ac:grpSpMkLst>
        </pc:grpChg>
        <pc:grpChg chg="del">
          <ac:chgData name="Blair Berger" userId="188b2259-3118-4fd4-acb6-827c4c8673a8" providerId="ADAL" clId="{584A427A-04F9-4F4A-AAAE-A806E3223235}" dt="2024-03-25T19:47:28.238" v="980" actId="478"/>
          <ac:grpSpMkLst>
            <pc:docMk/>
            <pc:sldMk cId="2749088568" sldId="262"/>
            <ac:grpSpMk id="15" creationId="{3E06BEB0-A2AA-1089-3FD0-FD47D51B7A4A}"/>
          </ac:grpSpMkLst>
        </pc:grpChg>
        <pc:grpChg chg="mod">
          <ac:chgData name="Blair Berger" userId="188b2259-3118-4fd4-acb6-827c4c8673a8" providerId="ADAL" clId="{584A427A-04F9-4F4A-AAAE-A806E3223235}" dt="2024-03-25T19:47:50.307" v="990" actId="1037"/>
          <ac:grpSpMkLst>
            <pc:docMk/>
            <pc:sldMk cId="2749088568" sldId="262"/>
            <ac:grpSpMk id="51" creationId="{D80997A4-95BC-FB2E-0CCE-1F01286B970A}"/>
          </ac:grpSpMkLst>
        </pc:grpChg>
        <pc:picChg chg="mod">
          <ac:chgData name="Blair Berger" userId="188b2259-3118-4fd4-acb6-827c4c8673a8" providerId="ADAL" clId="{584A427A-04F9-4F4A-AAAE-A806E3223235}" dt="2024-03-25T19:47:34.493" v="981"/>
          <ac:picMkLst>
            <pc:docMk/>
            <pc:sldMk cId="2749088568" sldId="262"/>
            <ac:picMk id="19" creationId="{818BE922-8BCC-3BCF-C154-0926DADD17D8}"/>
          </ac:picMkLst>
        </pc:picChg>
        <pc:cxnChg chg="mod">
          <ac:chgData name="Blair Berger" userId="188b2259-3118-4fd4-acb6-827c4c8673a8" providerId="ADAL" clId="{584A427A-04F9-4F4A-AAAE-A806E3223235}" dt="2024-03-25T19:47:34.493" v="981"/>
          <ac:cxnSpMkLst>
            <pc:docMk/>
            <pc:sldMk cId="2749088568" sldId="262"/>
            <ac:cxnSpMk id="38" creationId="{2981750C-8AFC-C45F-3BF5-B7B057972419}"/>
          </ac:cxnSpMkLst>
        </pc:cxnChg>
      </pc:sldChg>
      <pc:sldChg chg="add del">
        <pc:chgData name="Blair Berger" userId="188b2259-3118-4fd4-acb6-827c4c8673a8" providerId="ADAL" clId="{584A427A-04F9-4F4A-AAAE-A806E3223235}" dt="2024-03-25T19:52:19.438" v="1026" actId="47"/>
        <pc:sldMkLst>
          <pc:docMk/>
          <pc:sldMk cId="758406193" sldId="263"/>
        </pc:sldMkLst>
      </pc:sldChg>
      <pc:sldChg chg="delSp modSp add mod">
        <pc:chgData name="Blair Berger" userId="188b2259-3118-4fd4-acb6-827c4c8673a8" providerId="ADAL" clId="{584A427A-04F9-4F4A-AAAE-A806E3223235}" dt="2024-03-25T20:00:30.701" v="1256" actId="20577"/>
        <pc:sldMkLst>
          <pc:docMk/>
          <pc:sldMk cId="908962308" sldId="263"/>
        </pc:sldMkLst>
        <pc:spChg chg="mod">
          <ac:chgData name="Blair Berger" userId="188b2259-3118-4fd4-acb6-827c4c8673a8" providerId="ADAL" clId="{584A427A-04F9-4F4A-AAAE-A806E3223235}" dt="2024-03-25T19:58:28.459" v="1214" actId="1038"/>
          <ac:spMkLst>
            <pc:docMk/>
            <pc:sldMk cId="908962308" sldId="263"/>
            <ac:spMk id="6" creationId="{0448CD84-D0F9-0789-1F3A-321CCBB4A633}"/>
          </ac:spMkLst>
        </pc:spChg>
        <pc:spChg chg="mod">
          <ac:chgData name="Blair Berger" userId="188b2259-3118-4fd4-acb6-827c4c8673a8" providerId="ADAL" clId="{584A427A-04F9-4F4A-AAAE-A806E3223235}" dt="2024-03-25T19:58:48.025" v="1226" actId="20577"/>
          <ac:spMkLst>
            <pc:docMk/>
            <pc:sldMk cId="908962308" sldId="263"/>
            <ac:spMk id="10" creationId="{CCB53E0F-46B6-CE8F-DB71-28769C0975C6}"/>
          </ac:spMkLst>
        </pc:spChg>
        <pc:spChg chg="mod">
          <ac:chgData name="Blair Berger" userId="188b2259-3118-4fd4-acb6-827c4c8673a8" providerId="ADAL" clId="{584A427A-04F9-4F4A-AAAE-A806E3223235}" dt="2024-03-25T19:57:48.175" v="1183" actId="20577"/>
          <ac:spMkLst>
            <pc:docMk/>
            <pc:sldMk cId="908962308" sldId="263"/>
            <ac:spMk id="11" creationId="{7D6654EF-67BF-FE9D-649F-72BB5EEAAAE3}"/>
          </ac:spMkLst>
        </pc:spChg>
        <pc:spChg chg="mod">
          <ac:chgData name="Blair Berger" userId="188b2259-3118-4fd4-acb6-827c4c8673a8" providerId="ADAL" clId="{584A427A-04F9-4F4A-AAAE-A806E3223235}" dt="2024-03-25T20:00:30.701" v="1256" actId="20577"/>
          <ac:spMkLst>
            <pc:docMk/>
            <pc:sldMk cId="908962308" sldId="263"/>
            <ac:spMk id="12" creationId="{D0427E4E-2B8E-D27E-2E21-8A0846DFA65E}"/>
          </ac:spMkLst>
        </pc:spChg>
        <pc:spChg chg="del">
          <ac:chgData name="Blair Berger" userId="188b2259-3118-4fd4-acb6-827c4c8673a8" providerId="ADAL" clId="{584A427A-04F9-4F4A-AAAE-A806E3223235}" dt="2024-03-25T19:59:02.790" v="1239" actId="478"/>
          <ac:spMkLst>
            <pc:docMk/>
            <pc:sldMk cId="908962308" sldId="263"/>
            <ac:spMk id="13" creationId="{53A44A89-0B7C-E25A-EC6C-6E3490D27690}"/>
          </ac:spMkLst>
        </pc:spChg>
        <pc:spChg chg="mod">
          <ac:chgData name="Blair Berger" userId="188b2259-3118-4fd4-acb6-827c4c8673a8" providerId="ADAL" clId="{584A427A-04F9-4F4A-AAAE-A806E3223235}" dt="2024-03-25T19:59:53.352" v="1251" actId="14100"/>
          <ac:spMkLst>
            <pc:docMk/>
            <pc:sldMk cId="908962308" sldId="263"/>
            <ac:spMk id="17" creationId="{06B05F9F-608A-C2E7-8C8C-49F814041EE4}"/>
          </ac:spMkLst>
        </pc:spChg>
        <pc:spChg chg="mod">
          <ac:chgData name="Blair Berger" userId="188b2259-3118-4fd4-acb6-827c4c8673a8" providerId="ADAL" clId="{584A427A-04F9-4F4A-AAAE-A806E3223235}" dt="2024-03-25T19:59:33.147" v="1241" actId="1036"/>
          <ac:spMkLst>
            <pc:docMk/>
            <pc:sldMk cId="908962308" sldId="263"/>
            <ac:spMk id="25" creationId="{E1AAB965-EBCC-379C-FCCC-87784BFE4343}"/>
          </ac:spMkLst>
        </pc:spChg>
        <pc:spChg chg="mod">
          <ac:chgData name="Blair Berger" userId="188b2259-3118-4fd4-acb6-827c4c8673a8" providerId="ADAL" clId="{584A427A-04F9-4F4A-AAAE-A806E3223235}" dt="2024-03-25T19:58:09.893" v="1192" actId="20577"/>
          <ac:spMkLst>
            <pc:docMk/>
            <pc:sldMk cId="908962308" sldId="263"/>
            <ac:spMk id="28" creationId="{AF4276B9-0253-84C1-1474-0614EDB0209D}"/>
          </ac:spMkLst>
        </pc:spChg>
        <pc:spChg chg="del">
          <ac:chgData name="Blair Berger" userId="188b2259-3118-4fd4-acb6-827c4c8673a8" providerId="ADAL" clId="{584A427A-04F9-4F4A-AAAE-A806E3223235}" dt="2024-03-25T19:54:08.398" v="1068" actId="478"/>
          <ac:spMkLst>
            <pc:docMk/>
            <pc:sldMk cId="908962308" sldId="263"/>
            <ac:spMk id="29" creationId="{FC395A34-E9DE-480D-6DDE-EFF1BFD89882}"/>
          </ac:spMkLst>
        </pc:spChg>
        <pc:spChg chg="mod">
          <ac:chgData name="Blair Berger" userId="188b2259-3118-4fd4-acb6-827c4c8673a8" providerId="ADAL" clId="{584A427A-04F9-4F4A-AAAE-A806E3223235}" dt="2024-03-25T19:54:35.474" v="1105" actId="1035"/>
          <ac:spMkLst>
            <pc:docMk/>
            <pc:sldMk cId="908962308" sldId="263"/>
            <ac:spMk id="30" creationId="{95E5237C-A03B-419E-1409-917AA2A1A09E}"/>
          </ac:spMkLst>
        </pc:spChg>
        <pc:spChg chg="mod">
          <ac:chgData name="Blair Berger" userId="188b2259-3118-4fd4-acb6-827c4c8673a8" providerId="ADAL" clId="{584A427A-04F9-4F4A-AAAE-A806E3223235}" dt="2024-03-25T19:57:33.889" v="1182" actId="403"/>
          <ac:spMkLst>
            <pc:docMk/>
            <pc:sldMk cId="908962308" sldId="263"/>
            <ac:spMk id="32" creationId="{BDDB3BF4-208E-F5AA-D319-65E0C7C1821F}"/>
          </ac:spMkLst>
        </pc:spChg>
        <pc:spChg chg="del mod">
          <ac:chgData name="Blair Berger" userId="188b2259-3118-4fd4-acb6-827c4c8673a8" providerId="ADAL" clId="{584A427A-04F9-4F4A-AAAE-A806E3223235}" dt="2024-03-25T19:54:22.885" v="1091" actId="478"/>
          <ac:spMkLst>
            <pc:docMk/>
            <pc:sldMk cId="908962308" sldId="263"/>
            <ac:spMk id="33" creationId="{056D36AD-E006-5966-F089-1DC7F7EC9D34}"/>
          </ac:spMkLst>
        </pc:spChg>
        <pc:spChg chg="mod">
          <ac:chgData name="Blair Berger" userId="188b2259-3118-4fd4-acb6-827c4c8673a8" providerId="ADAL" clId="{584A427A-04F9-4F4A-AAAE-A806E3223235}" dt="2024-03-25T19:57:11.478" v="1168" actId="113"/>
          <ac:spMkLst>
            <pc:docMk/>
            <pc:sldMk cId="908962308" sldId="263"/>
            <ac:spMk id="40" creationId="{1D7E7E85-C9FE-C5A2-ACC6-13A8CE99FE77}"/>
          </ac:spMkLst>
        </pc:spChg>
        <pc:spChg chg="mod">
          <ac:chgData name="Blair Berger" userId="188b2259-3118-4fd4-acb6-827c4c8673a8" providerId="ADAL" clId="{584A427A-04F9-4F4A-AAAE-A806E3223235}" dt="2024-03-25T19:56:17.941" v="1148" actId="1038"/>
          <ac:spMkLst>
            <pc:docMk/>
            <pc:sldMk cId="908962308" sldId="263"/>
            <ac:spMk id="41" creationId="{2FB0A455-50C8-4BA8-F54F-D6D07324738E}"/>
          </ac:spMkLst>
        </pc:spChg>
        <pc:spChg chg="mod">
          <ac:chgData name="Blair Berger" userId="188b2259-3118-4fd4-acb6-827c4c8673a8" providerId="ADAL" clId="{584A427A-04F9-4F4A-AAAE-A806E3223235}" dt="2024-03-25T19:56:51.137" v="1160" actId="1076"/>
          <ac:spMkLst>
            <pc:docMk/>
            <pc:sldMk cId="908962308" sldId="263"/>
            <ac:spMk id="45" creationId="{29D644C3-07B9-A1B4-A1AE-E1659EEE0883}"/>
          </ac:spMkLst>
        </pc:spChg>
        <pc:spChg chg="mod">
          <ac:chgData name="Blair Berger" userId="188b2259-3118-4fd4-acb6-827c4c8673a8" providerId="ADAL" clId="{584A427A-04F9-4F4A-AAAE-A806E3223235}" dt="2024-03-25T19:57:06.167" v="1167" actId="1038"/>
          <ac:spMkLst>
            <pc:docMk/>
            <pc:sldMk cId="908962308" sldId="263"/>
            <ac:spMk id="47" creationId="{E22D3F8B-AD1D-6BA4-77E5-3F2358FAF557}"/>
          </ac:spMkLst>
        </pc:spChg>
        <pc:spChg chg="mod">
          <ac:chgData name="Blair Berger" userId="188b2259-3118-4fd4-acb6-827c4c8673a8" providerId="ADAL" clId="{584A427A-04F9-4F4A-AAAE-A806E3223235}" dt="2024-03-25T19:55:48.210" v="1137" actId="404"/>
          <ac:spMkLst>
            <pc:docMk/>
            <pc:sldMk cId="908962308" sldId="263"/>
            <ac:spMk id="48" creationId="{AFAF25B0-1825-B9B6-C913-6FCBBB3644B0}"/>
          </ac:spMkLst>
        </pc:spChg>
        <pc:spChg chg="del">
          <ac:chgData name="Blair Berger" userId="188b2259-3118-4fd4-acb6-827c4c8673a8" providerId="ADAL" clId="{584A427A-04F9-4F4A-AAAE-A806E3223235}" dt="2024-03-25T19:56:26.261" v="1149" actId="478"/>
          <ac:spMkLst>
            <pc:docMk/>
            <pc:sldMk cId="908962308" sldId="263"/>
            <ac:spMk id="50" creationId="{46F6EA42-9276-3D15-38C7-1B2EE6C63F7B}"/>
          </ac:spMkLst>
        </pc:spChg>
        <pc:grpChg chg="mod">
          <ac:chgData name="Blair Berger" userId="188b2259-3118-4fd4-acb6-827c4c8673a8" providerId="ADAL" clId="{584A427A-04F9-4F4A-AAAE-A806E3223235}" dt="2024-03-25T19:59:53.352" v="1251" actId="14100"/>
          <ac:grpSpMkLst>
            <pc:docMk/>
            <pc:sldMk cId="908962308" sldId="263"/>
            <ac:grpSpMk id="14" creationId="{9EF2AF11-65DE-C5A2-DBEA-F0BAC96DC8DF}"/>
          </ac:grpSpMkLst>
        </pc:grpChg>
        <pc:grpChg chg="mod">
          <ac:chgData name="Blair Berger" userId="188b2259-3118-4fd4-acb6-827c4c8673a8" providerId="ADAL" clId="{584A427A-04F9-4F4A-AAAE-A806E3223235}" dt="2024-03-25T19:59:53.352" v="1251" actId="14100"/>
          <ac:grpSpMkLst>
            <pc:docMk/>
            <pc:sldMk cId="908962308" sldId="263"/>
            <ac:grpSpMk id="15" creationId="{3E06BEB0-A2AA-1089-3FD0-FD47D51B7A4A}"/>
          </ac:grpSpMkLst>
        </pc:grpChg>
        <pc:grpChg chg="mod">
          <ac:chgData name="Blair Berger" userId="188b2259-3118-4fd4-acb6-827c4c8673a8" providerId="ADAL" clId="{584A427A-04F9-4F4A-AAAE-A806E3223235}" dt="2024-03-25T19:59:53.352" v="1251" actId="14100"/>
          <ac:grpSpMkLst>
            <pc:docMk/>
            <pc:sldMk cId="908962308" sldId="263"/>
            <ac:grpSpMk id="51" creationId="{D80997A4-95BC-FB2E-0CCE-1F01286B970A}"/>
          </ac:grpSpMkLst>
        </pc:grpChg>
      </pc:sldChg>
      <pc:sldChg chg="add del">
        <pc:chgData name="Blair Berger" userId="188b2259-3118-4fd4-acb6-827c4c8673a8" providerId="ADAL" clId="{584A427A-04F9-4F4A-AAAE-A806E3223235}" dt="2024-03-25T19:52:36.515" v="1028" actId="47"/>
        <pc:sldMkLst>
          <pc:docMk/>
          <pc:sldMk cId="3653121356" sldId="263"/>
        </pc:sldMkLst>
      </pc:sldChg>
      <pc:sldChg chg="addSp delSp modSp add mod">
        <pc:chgData name="Blair Berger" userId="188b2259-3118-4fd4-acb6-827c4c8673a8" providerId="ADAL" clId="{584A427A-04F9-4F4A-AAAE-A806E3223235}" dt="2024-03-25T21:07:57.535" v="1906" actId="1036"/>
        <pc:sldMkLst>
          <pc:docMk/>
          <pc:sldMk cId="2055531982" sldId="264"/>
        </pc:sldMkLst>
        <pc:spChg chg="add mod">
          <ac:chgData name="Blair Berger" userId="188b2259-3118-4fd4-acb6-827c4c8673a8" providerId="ADAL" clId="{584A427A-04F9-4F4A-AAAE-A806E3223235}" dt="2024-03-25T20:05:26.810" v="1378" actId="404"/>
          <ac:spMkLst>
            <pc:docMk/>
            <pc:sldMk cId="2055531982" sldId="264"/>
            <ac:spMk id="9" creationId="{E7B79CD4-BB67-ECAD-892E-6FC2FD20CE47}"/>
          </ac:spMkLst>
        </pc:spChg>
        <pc:spChg chg="mod">
          <ac:chgData name="Blair Berger" userId="188b2259-3118-4fd4-acb6-827c4c8673a8" providerId="ADAL" clId="{584A427A-04F9-4F4A-AAAE-A806E3223235}" dt="2024-03-25T20:01:34.999" v="1319" actId="1037"/>
          <ac:spMkLst>
            <pc:docMk/>
            <pc:sldMk cId="2055531982" sldId="264"/>
            <ac:spMk id="12" creationId="{D0427E4E-2B8E-D27E-2E21-8A0846DFA65E}"/>
          </ac:spMkLst>
        </pc:spChg>
        <pc:spChg chg="add del mod">
          <ac:chgData name="Blair Berger" userId="188b2259-3118-4fd4-acb6-827c4c8673a8" providerId="ADAL" clId="{584A427A-04F9-4F4A-AAAE-A806E3223235}" dt="2024-03-25T20:04:55.428" v="1356" actId="478"/>
          <ac:spMkLst>
            <pc:docMk/>
            <pc:sldMk cId="2055531982" sldId="264"/>
            <ac:spMk id="13" creationId="{E0BC9B68-C0F8-17A4-3C14-AFAD0DDC57B6}"/>
          </ac:spMkLst>
        </pc:spChg>
        <pc:spChg chg="mod">
          <ac:chgData name="Blair Berger" userId="188b2259-3118-4fd4-acb6-827c4c8673a8" providerId="ADAL" clId="{584A427A-04F9-4F4A-AAAE-A806E3223235}" dt="2024-03-25T21:07:47.496" v="1901" actId="1036"/>
          <ac:spMkLst>
            <pc:docMk/>
            <pc:sldMk cId="2055531982" sldId="264"/>
            <ac:spMk id="25" creationId="{E1AAB965-EBCC-379C-FCCC-87784BFE4343}"/>
          </ac:spMkLst>
        </pc:spChg>
        <pc:spChg chg="mod">
          <ac:chgData name="Blair Berger" userId="188b2259-3118-4fd4-acb6-827c4c8673a8" providerId="ADAL" clId="{584A427A-04F9-4F4A-AAAE-A806E3223235}" dt="2024-03-25T21:07:57.535" v="1906" actId="1036"/>
          <ac:spMkLst>
            <pc:docMk/>
            <pc:sldMk cId="2055531982" sldId="264"/>
            <ac:spMk id="28" creationId="{AF4276B9-0253-84C1-1474-0614EDB0209D}"/>
          </ac:spMkLst>
        </pc:spChg>
        <pc:spChg chg="mod">
          <ac:chgData name="Blair Berger" userId="188b2259-3118-4fd4-acb6-827c4c8673a8" providerId="ADAL" clId="{584A427A-04F9-4F4A-AAAE-A806E3223235}" dt="2024-03-25T21:07:57.535" v="1906" actId="1036"/>
          <ac:spMkLst>
            <pc:docMk/>
            <pc:sldMk cId="2055531982" sldId="264"/>
            <ac:spMk id="30" creationId="{95E5237C-A03B-419E-1409-917AA2A1A09E}"/>
          </ac:spMkLst>
        </pc:spChg>
        <pc:spChg chg="mod">
          <ac:chgData name="Blair Berger" userId="188b2259-3118-4fd4-acb6-827c4c8673a8" providerId="ADAL" clId="{584A427A-04F9-4F4A-AAAE-A806E3223235}" dt="2024-03-25T21:07:57.535" v="1906" actId="1036"/>
          <ac:spMkLst>
            <pc:docMk/>
            <pc:sldMk cId="2055531982" sldId="264"/>
            <ac:spMk id="32" creationId="{BDDB3BF4-208E-F5AA-D319-65E0C7C1821F}"/>
          </ac:spMkLst>
        </pc:spChg>
        <pc:spChg chg="mod">
          <ac:chgData name="Blair Berger" userId="188b2259-3118-4fd4-acb6-827c4c8673a8" providerId="ADAL" clId="{584A427A-04F9-4F4A-AAAE-A806E3223235}" dt="2024-03-25T20:03:22.579" v="1348" actId="12789"/>
          <ac:spMkLst>
            <pc:docMk/>
            <pc:sldMk cId="2055531982" sldId="264"/>
            <ac:spMk id="34" creationId="{6CDD460B-A8D4-2C60-6F19-7FBDE9C4225D}"/>
          </ac:spMkLst>
        </pc:spChg>
        <pc:spChg chg="mod">
          <ac:chgData name="Blair Berger" userId="188b2259-3118-4fd4-acb6-827c4c8673a8" providerId="ADAL" clId="{584A427A-04F9-4F4A-AAAE-A806E3223235}" dt="2024-03-25T20:02:43.763" v="1334" actId="6549"/>
          <ac:spMkLst>
            <pc:docMk/>
            <pc:sldMk cId="2055531982" sldId="264"/>
            <ac:spMk id="40" creationId="{1D7E7E85-C9FE-C5A2-ACC6-13A8CE99FE77}"/>
          </ac:spMkLst>
        </pc:spChg>
        <pc:spChg chg="mod">
          <ac:chgData name="Blair Berger" userId="188b2259-3118-4fd4-acb6-827c4c8673a8" providerId="ADAL" clId="{584A427A-04F9-4F4A-AAAE-A806E3223235}" dt="2024-03-25T20:05:33.938" v="1380" actId="403"/>
          <ac:spMkLst>
            <pc:docMk/>
            <pc:sldMk cId="2055531982" sldId="264"/>
            <ac:spMk id="41" creationId="{2FB0A455-50C8-4BA8-F54F-D6D07324738E}"/>
          </ac:spMkLst>
        </pc:spChg>
        <pc:spChg chg="mod">
          <ac:chgData name="Blair Berger" userId="188b2259-3118-4fd4-acb6-827c4c8673a8" providerId="ADAL" clId="{584A427A-04F9-4F4A-AAAE-A806E3223235}" dt="2024-03-25T20:03:35.994" v="1352" actId="1038"/>
          <ac:spMkLst>
            <pc:docMk/>
            <pc:sldMk cId="2055531982" sldId="264"/>
            <ac:spMk id="45" creationId="{29D644C3-07B9-A1B4-A1AE-E1659EEE0883}"/>
          </ac:spMkLst>
        </pc:spChg>
        <pc:grpChg chg="mod">
          <ac:chgData name="Blair Berger" userId="188b2259-3118-4fd4-acb6-827c4c8673a8" providerId="ADAL" clId="{584A427A-04F9-4F4A-AAAE-A806E3223235}" dt="2024-03-25T20:03:11.363" v="1345" actId="12789"/>
          <ac:grpSpMkLst>
            <pc:docMk/>
            <pc:sldMk cId="2055531982" sldId="264"/>
            <ac:grpSpMk id="51" creationId="{D80997A4-95BC-FB2E-0CCE-1F01286B970A}"/>
          </ac:grpSpMkLst>
        </pc:grpChg>
      </pc:sldChg>
      <pc:sldChg chg="addSp delSp modSp add mod ord modShow">
        <pc:chgData name="Blair Berger" userId="188b2259-3118-4fd4-acb6-827c4c8673a8" providerId="ADAL" clId="{584A427A-04F9-4F4A-AAAE-A806E3223235}" dt="2024-03-25T21:06:54.642" v="1884" actId="729"/>
        <pc:sldMkLst>
          <pc:docMk/>
          <pc:sldMk cId="2038694621" sldId="265"/>
        </pc:sldMkLst>
        <pc:spChg chg="mod">
          <ac:chgData name="Blair Berger" userId="188b2259-3118-4fd4-acb6-827c4c8673a8" providerId="ADAL" clId="{584A427A-04F9-4F4A-AAAE-A806E3223235}" dt="2024-03-25T20:07:26.897" v="1482" actId="404"/>
          <ac:spMkLst>
            <pc:docMk/>
            <pc:sldMk cId="2038694621" sldId="265"/>
            <ac:spMk id="6" creationId="{0448CD84-D0F9-0789-1F3A-321CCBB4A633}"/>
          </ac:spMkLst>
        </pc:spChg>
        <pc:spChg chg="mod">
          <ac:chgData name="Blair Berger" userId="188b2259-3118-4fd4-acb6-827c4c8673a8" providerId="ADAL" clId="{584A427A-04F9-4F4A-AAAE-A806E3223235}" dt="2024-03-25T20:07:36.896" v="1492" actId="14100"/>
          <ac:spMkLst>
            <pc:docMk/>
            <pc:sldMk cId="2038694621" sldId="265"/>
            <ac:spMk id="7" creationId="{FBE6FEB3-06DE-F9C7-7F56-29B7F6F50557}"/>
          </ac:spMkLst>
        </pc:spChg>
        <pc:spChg chg="add del">
          <ac:chgData name="Blair Berger" userId="188b2259-3118-4fd4-acb6-827c4c8673a8" providerId="ADAL" clId="{584A427A-04F9-4F4A-AAAE-A806E3223235}" dt="2024-03-25T20:08:37.653" v="1543" actId="478"/>
          <ac:spMkLst>
            <pc:docMk/>
            <pc:sldMk cId="2038694621" sldId="265"/>
            <ac:spMk id="9" creationId="{E7B79CD4-BB67-ECAD-892E-6FC2FD20CE47}"/>
          </ac:spMkLst>
        </pc:spChg>
        <pc:spChg chg="del">
          <ac:chgData name="Blair Berger" userId="188b2259-3118-4fd4-acb6-827c4c8673a8" providerId="ADAL" clId="{584A427A-04F9-4F4A-AAAE-A806E3223235}" dt="2024-03-25T20:06:42.469" v="1430" actId="478"/>
          <ac:spMkLst>
            <pc:docMk/>
            <pc:sldMk cId="2038694621" sldId="265"/>
            <ac:spMk id="10" creationId="{CCB53E0F-46B6-CE8F-DB71-28769C0975C6}"/>
          </ac:spMkLst>
        </pc:spChg>
        <pc:spChg chg="mod">
          <ac:chgData name="Blair Berger" userId="188b2259-3118-4fd4-acb6-827c4c8673a8" providerId="ADAL" clId="{584A427A-04F9-4F4A-AAAE-A806E3223235}" dt="2024-03-25T20:07:20.974" v="1479" actId="113"/>
          <ac:spMkLst>
            <pc:docMk/>
            <pc:sldMk cId="2038694621" sldId="265"/>
            <ac:spMk id="11" creationId="{7D6654EF-67BF-FE9D-649F-72BB5EEAAAE3}"/>
          </ac:spMkLst>
        </pc:spChg>
        <pc:spChg chg="del mod">
          <ac:chgData name="Blair Berger" userId="188b2259-3118-4fd4-acb6-827c4c8673a8" providerId="ADAL" clId="{584A427A-04F9-4F4A-AAAE-A806E3223235}" dt="2024-03-25T20:06:44.485" v="1432" actId="478"/>
          <ac:spMkLst>
            <pc:docMk/>
            <pc:sldMk cId="2038694621" sldId="265"/>
            <ac:spMk id="12" creationId="{D0427E4E-2B8E-D27E-2E21-8A0846DFA65E}"/>
          </ac:spMkLst>
        </pc:spChg>
        <pc:spChg chg="add mod">
          <ac:chgData name="Blair Berger" userId="188b2259-3118-4fd4-acb6-827c4c8673a8" providerId="ADAL" clId="{584A427A-04F9-4F4A-AAAE-A806E3223235}" dt="2024-03-25T20:08:12.265" v="1535" actId="1038"/>
          <ac:spMkLst>
            <pc:docMk/>
            <pc:sldMk cId="2038694621" sldId="265"/>
            <ac:spMk id="13" creationId="{8713E905-C9E8-9FB5-AA04-C787B28DA54A}"/>
          </ac:spMkLst>
        </pc:spChg>
        <pc:spChg chg="add mod">
          <ac:chgData name="Blair Berger" userId="188b2259-3118-4fd4-acb6-827c4c8673a8" providerId="ADAL" clId="{584A427A-04F9-4F4A-AAAE-A806E3223235}" dt="2024-03-25T20:09:04.362" v="1560" actId="1036"/>
          <ac:spMkLst>
            <pc:docMk/>
            <pc:sldMk cId="2038694621" sldId="265"/>
            <ac:spMk id="18" creationId="{C1B190CE-208F-5EBB-C0E9-35448BAA76B0}"/>
          </ac:spMkLst>
        </pc:spChg>
        <pc:spChg chg="add mod">
          <ac:chgData name="Blair Berger" userId="188b2259-3118-4fd4-acb6-827c4c8673a8" providerId="ADAL" clId="{584A427A-04F9-4F4A-AAAE-A806E3223235}" dt="2024-03-25T20:21:28.784" v="1821" actId="1076"/>
          <ac:spMkLst>
            <pc:docMk/>
            <pc:sldMk cId="2038694621" sldId="265"/>
            <ac:spMk id="19" creationId="{4290C672-9B76-D98F-0890-8A5E9CE72DD9}"/>
          </ac:spMkLst>
        </pc:spChg>
        <pc:spChg chg="add mod">
          <ac:chgData name="Blair Berger" userId="188b2259-3118-4fd4-acb6-827c4c8673a8" providerId="ADAL" clId="{584A427A-04F9-4F4A-AAAE-A806E3223235}" dt="2024-03-25T20:21:28.784" v="1821" actId="1076"/>
          <ac:spMkLst>
            <pc:docMk/>
            <pc:sldMk cId="2038694621" sldId="265"/>
            <ac:spMk id="20" creationId="{6BBA38F8-F279-CF8F-B7C8-6C69B616B684}"/>
          </ac:spMkLst>
        </pc:spChg>
        <pc:spChg chg="del">
          <ac:chgData name="Blair Berger" userId="188b2259-3118-4fd4-acb6-827c4c8673a8" providerId="ADAL" clId="{584A427A-04F9-4F4A-AAAE-A806E3223235}" dt="2024-03-25T20:10:10.178" v="1569" actId="478"/>
          <ac:spMkLst>
            <pc:docMk/>
            <pc:sldMk cId="2038694621" sldId="265"/>
            <ac:spMk id="28" creationId="{AF4276B9-0253-84C1-1474-0614EDB0209D}"/>
          </ac:spMkLst>
        </pc:spChg>
        <pc:spChg chg="del">
          <ac:chgData name="Blair Berger" userId="188b2259-3118-4fd4-acb6-827c4c8673a8" providerId="ADAL" clId="{584A427A-04F9-4F4A-AAAE-A806E3223235}" dt="2024-03-25T20:10:10.178" v="1569" actId="478"/>
          <ac:spMkLst>
            <pc:docMk/>
            <pc:sldMk cId="2038694621" sldId="265"/>
            <ac:spMk id="30" creationId="{95E5237C-A03B-419E-1409-917AA2A1A09E}"/>
          </ac:spMkLst>
        </pc:spChg>
        <pc:spChg chg="del">
          <ac:chgData name="Blair Berger" userId="188b2259-3118-4fd4-acb6-827c4c8673a8" providerId="ADAL" clId="{584A427A-04F9-4F4A-AAAE-A806E3223235}" dt="2024-03-25T20:10:10.178" v="1569" actId="478"/>
          <ac:spMkLst>
            <pc:docMk/>
            <pc:sldMk cId="2038694621" sldId="265"/>
            <ac:spMk id="32" creationId="{BDDB3BF4-208E-F5AA-D319-65E0C7C1821F}"/>
          </ac:spMkLst>
        </pc:spChg>
        <pc:spChg chg="del">
          <ac:chgData name="Blair Berger" userId="188b2259-3118-4fd4-acb6-827c4c8673a8" providerId="ADAL" clId="{584A427A-04F9-4F4A-AAAE-A806E3223235}" dt="2024-03-25T20:08:35.725" v="1542" actId="478"/>
          <ac:spMkLst>
            <pc:docMk/>
            <pc:sldMk cId="2038694621" sldId="265"/>
            <ac:spMk id="41" creationId="{2FB0A455-50C8-4BA8-F54F-D6D07324738E}"/>
          </ac:spMkLst>
        </pc:spChg>
        <pc:spChg chg="del">
          <ac:chgData name="Blair Berger" userId="188b2259-3118-4fd4-acb6-827c4c8673a8" providerId="ADAL" clId="{584A427A-04F9-4F4A-AAAE-A806E3223235}" dt="2024-03-25T20:07:50.379" v="1493" actId="478"/>
          <ac:spMkLst>
            <pc:docMk/>
            <pc:sldMk cId="2038694621" sldId="265"/>
            <ac:spMk id="45" creationId="{29D644C3-07B9-A1B4-A1AE-E1659EEE0883}"/>
          </ac:spMkLst>
        </pc:spChg>
        <pc:spChg chg="del">
          <ac:chgData name="Blair Berger" userId="188b2259-3118-4fd4-acb6-827c4c8673a8" providerId="ADAL" clId="{584A427A-04F9-4F4A-AAAE-A806E3223235}" dt="2024-03-25T20:07:50.379" v="1493" actId="478"/>
          <ac:spMkLst>
            <pc:docMk/>
            <pc:sldMk cId="2038694621" sldId="265"/>
            <ac:spMk id="47" creationId="{E22D3F8B-AD1D-6BA4-77E5-3F2358FAF557}"/>
          </ac:spMkLst>
        </pc:spChg>
        <pc:spChg chg="del">
          <ac:chgData name="Blair Berger" userId="188b2259-3118-4fd4-acb6-827c4c8673a8" providerId="ADAL" clId="{584A427A-04F9-4F4A-AAAE-A806E3223235}" dt="2024-03-25T20:07:50.379" v="1493" actId="478"/>
          <ac:spMkLst>
            <pc:docMk/>
            <pc:sldMk cId="2038694621" sldId="265"/>
            <ac:spMk id="48" creationId="{AFAF25B0-1825-B9B6-C913-6FCBBB3644B0}"/>
          </ac:spMkLst>
        </pc:spChg>
        <pc:spChg chg="mod">
          <ac:chgData name="Blair Berger" userId="188b2259-3118-4fd4-acb6-827c4c8673a8" providerId="ADAL" clId="{584A427A-04F9-4F4A-AAAE-A806E3223235}" dt="2024-03-25T20:09:20.173" v="1566" actId="14100"/>
          <ac:spMkLst>
            <pc:docMk/>
            <pc:sldMk cId="2038694621" sldId="265"/>
            <ac:spMk id="49" creationId="{EF648514-2418-4BCF-54B8-DB9C1DEDE318}"/>
          </ac:spMkLst>
        </pc:spChg>
        <pc:grpChg chg="del">
          <ac:chgData name="Blair Berger" userId="188b2259-3118-4fd4-acb6-827c4c8673a8" providerId="ADAL" clId="{584A427A-04F9-4F4A-AAAE-A806E3223235}" dt="2024-03-25T20:07:50.379" v="1493" actId="478"/>
          <ac:grpSpMkLst>
            <pc:docMk/>
            <pc:sldMk cId="2038694621" sldId="265"/>
            <ac:grpSpMk id="46" creationId="{B7655619-745C-A079-EBB1-59A50A2E85A0}"/>
          </ac:grpSpMkLst>
        </pc:grpChg>
        <pc:grpChg chg="add del">
          <ac:chgData name="Blair Berger" userId="188b2259-3118-4fd4-acb6-827c4c8673a8" providerId="ADAL" clId="{584A427A-04F9-4F4A-AAAE-A806E3223235}" dt="2024-03-25T20:08:32.492" v="1541" actId="478"/>
          <ac:grpSpMkLst>
            <pc:docMk/>
            <pc:sldMk cId="2038694621" sldId="265"/>
            <ac:grpSpMk id="51" creationId="{D80997A4-95BC-FB2E-0CCE-1F01286B970A}"/>
          </ac:grpSpMkLst>
        </pc:grpChg>
      </pc:sldChg>
      <pc:sldChg chg="addSp delSp modSp add mod ord">
        <pc:chgData name="Blair Berger" userId="188b2259-3118-4fd4-acb6-827c4c8673a8" providerId="ADAL" clId="{584A427A-04F9-4F4A-AAAE-A806E3223235}" dt="2024-03-25T21:06:48.509" v="1883"/>
        <pc:sldMkLst>
          <pc:docMk/>
          <pc:sldMk cId="3113844732" sldId="266"/>
        </pc:sldMkLst>
        <pc:spChg chg="add mod">
          <ac:chgData name="Blair Berger" userId="188b2259-3118-4fd4-acb6-827c4c8673a8" providerId="ADAL" clId="{584A427A-04F9-4F4A-AAAE-A806E3223235}" dt="2024-03-25T21:04:46.070" v="1857" actId="1076"/>
          <ac:spMkLst>
            <pc:docMk/>
            <pc:sldMk cId="3113844732" sldId="266"/>
            <ac:spMk id="9" creationId="{06F2DE75-C93A-E110-07D9-915F900EB70A}"/>
          </ac:spMkLst>
        </pc:spChg>
        <pc:spChg chg="add mod">
          <ac:chgData name="Blair Berger" userId="188b2259-3118-4fd4-acb6-827c4c8673a8" providerId="ADAL" clId="{584A427A-04F9-4F4A-AAAE-A806E3223235}" dt="2024-03-25T21:06:48.509" v="1883"/>
          <ac:spMkLst>
            <pc:docMk/>
            <pc:sldMk cId="3113844732" sldId="266"/>
            <ac:spMk id="10" creationId="{3D4C452D-17DD-F2D9-6F71-E5F3AD70B940}"/>
          </ac:spMkLst>
        </pc:spChg>
        <pc:spChg chg="add mod">
          <ac:chgData name="Blair Berger" userId="188b2259-3118-4fd4-acb6-827c4c8673a8" providerId="ADAL" clId="{584A427A-04F9-4F4A-AAAE-A806E3223235}" dt="2024-03-25T21:06:48.509" v="1883"/>
          <ac:spMkLst>
            <pc:docMk/>
            <pc:sldMk cId="3113844732" sldId="266"/>
            <ac:spMk id="12" creationId="{B9FA5415-3A5D-DDD6-69ED-2F383945A25D}"/>
          </ac:spMkLst>
        </pc:spChg>
        <pc:spChg chg="mod">
          <ac:chgData name="Blair Berger" userId="188b2259-3118-4fd4-acb6-827c4c8673a8" providerId="ADAL" clId="{584A427A-04F9-4F4A-AAAE-A806E3223235}" dt="2024-03-25T21:02:36.952" v="1835" actId="113"/>
          <ac:spMkLst>
            <pc:docMk/>
            <pc:sldMk cId="3113844732" sldId="266"/>
            <ac:spMk id="13" creationId="{8713E905-C9E8-9FB5-AA04-C787B28DA54A}"/>
          </ac:spMkLst>
        </pc:spChg>
        <pc:spChg chg="mod">
          <ac:chgData name="Blair Berger" userId="188b2259-3118-4fd4-acb6-827c4c8673a8" providerId="ADAL" clId="{584A427A-04F9-4F4A-AAAE-A806E3223235}" dt="2024-03-25T21:05:00.223" v="1881" actId="1038"/>
          <ac:spMkLst>
            <pc:docMk/>
            <pc:sldMk cId="3113844732" sldId="266"/>
            <ac:spMk id="18" creationId="{C1B190CE-208F-5EBB-C0E9-35448BAA76B0}"/>
          </ac:spMkLst>
        </pc:spChg>
        <pc:spChg chg="del">
          <ac:chgData name="Blair Berger" userId="188b2259-3118-4fd4-acb6-827c4c8673a8" providerId="ADAL" clId="{584A427A-04F9-4F4A-AAAE-A806E3223235}" dt="2024-03-25T21:06:47.529" v="1882" actId="478"/>
          <ac:spMkLst>
            <pc:docMk/>
            <pc:sldMk cId="3113844732" sldId="266"/>
            <ac:spMk id="28" creationId="{AF4276B9-0253-84C1-1474-0614EDB0209D}"/>
          </ac:spMkLst>
        </pc:spChg>
        <pc:spChg chg="del">
          <ac:chgData name="Blair Berger" userId="188b2259-3118-4fd4-acb6-827c4c8673a8" providerId="ADAL" clId="{584A427A-04F9-4F4A-AAAE-A806E3223235}" dt="2024-03-25T21:06:47.529" v="1882" actId="478"/>
          <ac:spMkLst>
            <pc:docMk/>
            <pc:sldMk cId="3113844732" sldId="266"/>
            <ac:spMk id="30" creationId="{95E5237C-A03B-419E-1409-917AA2A1A09E}"/>
          </ac:spMkLst>
        </pc:spChg>
        <pc:spChg chg="del">
          <ac:chgData name="Blair Berger" userId="188b2259-3118-4fd4-acb6-827c4c8673a8" providerId="ADAL" clId="{584A427A-04F9-4F4A-AAAE-A806E3223235}" dt="2024-03-25T21:06:47.529" v="1882" actId="478"/>
          <ac:spMkLst>
            <pc:docMk/>
            <pc:sldMk cId="3113844732" sldId="266"/>
            <ac:spMk id="32" creationId="{BDDB3BF4-208E-F5AA-D319-65E0C7C1821F}"/>
          </ac:spMkLst>
        </pc:spChg>
        <pc:picChg chg="mod">
          <ac:chgData name="Blair Berger" userId="188b2259-3118-4fd4-acb6-827c4c8673a8" providerId="ADAL" clId="{584A427A-04F9-4F4A-AAAE-A806E3223235}" dt="2024-03-25T21:02:51.709" v="1844" actId="1036"/>
          <ac:picMkLst>
            <pc:docMk/>
            <pc:sldMk cId="3113844732" sldId="266"/>
            <ac:picMk id="35" creationId="{2BA10B7A-6B94-92BA-2DFB-865E00DF8FD8}"/>
          </ac:picMkLst>
        </pc:picChg>
      </pc:sldChg>
      <pc:sldChg chg="addSp delSp modSp add mod ord">
        <pc:chgData name="Blair Berger" userId="188b2259-3118-4fd4-acb6-827c4c8673a8" providerId="ADAL" clId="{584A427A-04F9-4F4A-AAAE-A806E3223235}" dt="2024-03-25T22:00:24.858" v="2012" actId="1076"/>
        <pc:sldMkLst>
          <pc:docMk/>
          <pc:sldMk cId="3109766698" sldId="267"/>
        </pc:sldMkLst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2" creationId="{36EFC33E-F497-32DA-6AD6-CF4429407C67}"/>
          </ac:spMkLst>
        </pc:spChg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4" creationId="{F69F2C8C-C205-44C4-57E3-3F069BA9EAEC}"/>
          </ac:spMkLst>
        </pc:spChg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5" creationId="{A75A1E11-BD8C-6033-1A28-B30D675EA4A7}"/>
          </ac:spMkLst>
        </pc:spChg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6" creationId="{0448CD84-D0F9-0789-1F3A-321CCBB4A633}"/>
          </ac:spMkLst>
        </pc:spChg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7" creationId="{FBE6FEB3-06DE-F9C7-7F56-29B7F6F50557}"/>
          </ac:spMkLst>
        </pc:spChg>
        <pc:spChg chg="add mod">
          <ac:chgData name="Blair Berger" userId="188b2259-3118-4fd4-acb6-827c4c8673a8" providerId="ADAL" clId="{584A427A-04F9-4F4A-AAAE-A806E3223235}" dt="2024-03-25T20:13:37.770" v="1678" actId="1036"/>
          <ac:spMkLst>
            <pc:docMk/>
            <pc:sldMk cId="3109766698" sldId="267"/>
            <ac:spMk id="9" creationId="{5BA85F39-43C3-DEDC-22C1-885C1D25E1B2}"/>
          </ac:spMkLst>
        </pc:spChg>
        <pc:spChg chg="del">
          <ac:chgData name="Blair Berger" userId="188b2259-3118-4fd4-acb6-827c4c8673a8" providerId="ADAL" clId="{584A427A-04F9-4F4A-AAAE-A806E3223235}" dt="2024-03-25T20:12:47.909" v="1589" actId="478"/>
          <ac:spMkLst>
            <pc:docMk/>
            <pc:sldMk cId="3109766698" sldId="267"/>
            <ac:spMk id="10" creationId="{CCB53E0F-46B6-CE8F-DB71-28769C0975C6}"/>
          </ac:spMkLst>
        </pc:spChg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11" creationId="{7D6654EF-67BF-FE9D-649F-72BB5EEAAAE3}"/>
          </ac:spMkLst>
        </pc:spChg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12" creationId="{D0427E4E-2B8E-D27E-2E21-8A0846DFA65E}"/>
          </ac:spMkLst>
        </pc:spChg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13" creationId="{53A44A89-0B7C-E25A-EC6C-6E3490D27690}"/>
          </ac:spMkLst>
        </pc:spChg>
        <pc:spChg chg="mod topLvl">
          <ac:chgData name="Blair Berger" userId="188b2259-3118-4fd4-acb6-827c4c8673a8" providerId="ADAL" clId="{584A427A-04F9-4F4A-AAAE-A806E3223235}" dt="2024-03-25T20:14:09.653" v="1686" actId="165"/>
          <ac:spMkLst>
            <pc:docMk/>
            <pc:sldMk cId="3109766698" sldId="267"/>
            <ac:spMk id="16" creationId="{D6DDBBB0-17E8-BE82-C5D3-95A2B44BEB3D}"/>
          </ac:spMkLst>
        </pc:spChg>
        <pc:spChg chg="add mod">
          <ac:chgData name="Blair Berger" userId="188b2259-3118-4fd4-acb6-827c4c8673a8" providerId="ADAL" clId="{584A427A-04F9-4F4A-AAAE-A806E3223235}" dt="2024-03-25T20:14:24.282" v="1688" actId="1076"/>
          <ac:spMkLst>
            <pc:docMk/>
            <pc:sldMk cId="3109766698" sldId="267"/>
            <ac:spMk id="18" creationId="{850A852B-3865-3315-B1C5-D10FC0535B6A}"/>
          </ac:spMkLst>
        </pc:spChg>
        <pc:spChg chg="add mod">
          <ac:chgData name="Blair Berger" userId="188b2259-3118-4fd4-acb6-827c4c8673a8" providerId="ADAL" clId="{584A427A-04F9-4F4A-AAAE-A806E3223235}" dt="2024-03-25T20:14:24.282" v="1688" actId="1076"/>
          <ac:spMkLst>
            <pc:docMk/>
            <pc:sldMk cId="3109766698" sldId="267"/>
            <ac:spMk id="19" creationId="{2F6E747A-B7C4-E9A5-0F47-087EE3BA91AD}"/>
          </ac:spMkLst>
        </pc:spChg>
        <pc:spChg chg="add mod">
          <ac:chgData name="Blair Berger" userId="188b2259-3118-4fd4-acb6-827c4c8673a8" providerId="ADAL" clId="{584A427A-04F9-4F4A-AAAE-A806E3223235}" dt="2024-03-25T20:14:24.282" v="1688" actId="1076"/>
          <ac:spMkLst>
            <pc:docMk/>
            <pc:sldMk cId="3109766698" sldId="267"/>
            <ac:spMk id="20" creationId="{D6D52F85-6622-CBFA-DCE8-16343EEE4815}"/>
          </ac:spMkLst>
        </pc:spChg>
        <pc:spChg chg="del">
          <ac:chgData name="Blair Berger" userId="188b2259-3118-4fd4-acb6-827c4c8673a8" providerId="ADAL" clId="{584A427A-04F9-4F4A-AAAE-A806E3223235}" dt="2024-03-25T20:13:58.665" v="1683" actId="478"/>
          <ac:spMkLst>
            <pc:docMk/>
            <pc:sldMk cId="3109766698" sldId="267"/>
            <ac:spMk id="28" creationId="{AF4276B9-0253-84C1-1474-0614EDB0209D}"/>
          </ac:spMkLst>
        </pc:spChg>
        <pc:spChg chg="del">
          <ac:chgData name="Blair Berger" userId="188b2259-3118-4fd4-acb6-827c4c8673a8" providerId="ADAL" clId="{584A427A-04F9-4F4A-AAAE-A806E3223235}" dt="2024-03-25T20:13:58.665" v="1683" actId="478"/>
          <ac:spMkLst>
            <pc:docMk/>
            <pc:sldMk cId="3109766698" sldId="267"/>
            <ac:spMk id="29" creationId="{FC395A34-E9DE-480D-6DDE-EFF1BFD89882}"/>
          </ac:spMkLst>
        </pc:spChg>
        <pc:spChg chg="del">
          <ac:chgData name="Blair Berger" userId="188b2259-3118-4fd4-acb6-827c4c8673a8" providerId="ADAL" clId="{584A427A-04F9-4F4A-AAAE-A806E3223235}" dt="2024-03-25T20:13:58.665" v="1683" actId="478"/>
          <ac:spMkLst>
            <pc:docMk/>
            <pc:sldMk cId="3109766698" sldId="267"/>
            <ac:spMk id="30" creationId="{95E5237C-A03B-419E-1409-917AA2A1A09E}"/>
          </ac:spMkLst>
        </pc:spChg>
        <pc:spChg chg="add mod">
          <ac:chgData name="Blair Berger" userId="188b2259-3118-4fd4-acb6-827c4c8673a8" providerId="ADAL" clId="{584A427A-04F9-4F4A-AAAE-A806E3223235}" dt="2024-03-25T20:14:24.282" v="1688" actId="1076"/>
          <ac:spMkLst>
            <pc:docMk/>
            <pc:sldMk cId="3109766698" sldId="267"/>
            <ac:spMk id="31" creationId="{5F2F77FA-7CC2-BAFB-A62E-C28DE472601A}"/>
          </ac:spMkLst>
        </pc:spChg>
        <pc:spChg chg="del">
          <ac:chgData name="Blair Berger" userId="188b2259-3118-4fd4-acb6-827c4c8673a8" providerId="ADAL" clId="{584A427A-04F9-4F4A-AAAE-A806E3223235}" dt="2024-03-25T20:13:58.665" v="1683" actId="478"/>
          <ac:spMkLst>
            <pc:docMk/>
            <pc:sldMk cId="3109766698" sldId="267"/>
            <ac:spMk id="32" creationId="{BDDB3BF4-208E-F5AA-D319-65E0C7C1821F}"/>
          </ac:spMkLst>
        </pc:spChg>
        <pc:spChg chg="del">
          <ac:chgData name="Blair Berger" userId="188b2259-3118-4fd4-acb6-827c4c8673a8" providerId="ADAL" clId="{584A427A-04F9-4F4A-AAAE-A806E3223235}" dt="2024-03-25T20:13:58.665" v="1683" actId="478"/>
          <ac:spMkLst>
            <pc:docMk/>
            <pc:sldMk cId="3109766698" sldId="267"/>
            <ac:spMk id="33" creationId="{056D36AD-E006-5966-F089-1DC7F7EC9D34}"/>
          </ac:spMkLst>
        </pc:spChg>
        <pc:spChg chg="add mod">
          <ac:chgData name="Blair Berger" userId="188b2259-3118-4fd4-acb6-827c4c8673a8" providerId="ADAL" clId="{584A427A-04F9-4F4A-AAAE-A806E3223235}" dt="2024-03-25T20:14:24.282" v="1688" actId="1076"/>
          <ac:spMkLst>
            <pc:docMk/>
            <pc:sldMk cId="3109766698" sldId="267"/>
            <ac:spMk id="37" creationId="{1BAF7B5C-8E3C-FFE6-5403-6C2E2BD2D78F}"/>
          </ac:spMkLst>
        </pc:spChg>
        <pc:spChg chg="add mod">
          <ac:chgData name="Blair Berger" userId="188b2259-3118-4fd4-acb6-827c4c8673a8" providerId="ADAL" clId="{584A427A-04F9-4F4A-AAAE-A806E3223235}" dt="2024-03-25T20:16:18.393" v="1794" actId="1076"/>
          <ac:spMkLst>
            <pc:docMk/>
            <pc:sldMk cId="3109766698" sldId="267"/>
            <ac:spMk id="38" creationId="{1EDAA764-9DDD-3CCD-4DE6-0ECEFF21055A}"/>
          </ac:spMkLst>
        </pc:spChg>
        <pc:spChg chg="mod">
          <ac:chgData name="Blair Berger" userId="188b2259-3118-4fd4-acb6-827c4c8673a8" providerId="ADAL" clId="{584A427A-04F9-4F4A-AAAE-A806E3223235}" dt="2024-03-25T20:15:59.948" v="1786" actId="1037"/>
          <ac:spMkLst>
            <pc:docMk/>
            <pc:sldMk cId="3109766698" sldId="267"/>
            <ac:spMk id="41" creationId="{2FB0A455-50C8-4BA8-F54F-D6D07324738E}"/>
          </ac:spMkLst>
        </pc:spChg>
        <pc:spChg chg="mod">
          <ac:chgData name="Blair Berger" userId="188b2259-3118-4fd4-acb6-827c4c8673a8" providerId="ADAL" clId="{584A427A-04F9-4F4A-AAAE-A806E3223235}" dt="2024-03-25T20:16:06.444" v="1793" actId="1038"/>
          <ac:spMkLst>
            <pc:docMk/>
            <pc:sldMk cId="3109766698" sldId="267"/>
            <ac:spMk id="45" creationId="{29D644C3-07B9-A1B4-A1AE-E1659EEE0883}"/>
          </ac:spMkLst>
        </pc:spChg>
        <pc:spChg chg="mod">
          <ac:chgData name="Blair Berger" userId="188b2259-3118-4fd4-acb6-827c4c8673a8" providerId="ADAL" clId="{584A427A-04F9-4F4A-AAAE-A806E3223235}" dt="2024-03-25T20:16:35.986" v="1811" actId="1038"/>
          <ac:spMkLst>
            <pc:docMk/>
            <pc:sldMk cId="3109766698" sldId="267"/>
            <ac:spMk id="47" creationId="{E22D3F8B-AD1D-6BA4-77E5-3F2358FAF557}"/>
          </ac:spMkLst>
        </pc:spChg>
        <pc:spChg chg="mod">
          <ac:chgData name="Blair Berger" userId="188b2259-3118-4fd4-acb6-827c4c8673a8" providerId="ADAL" clId="{584A427A-04F9-4F4A-AAAE-A806E3223235}" dt="2024-03-25T20:16:35.986" v="1811" actId="1038"/>
          <ac:spMkLst>
            <pc:docMk/>
            <pc:sldMk cId="3109766698" sldId="267"/>
            <ac:spMk id="48" creationId="{AFAF25B0-1825-B9B6-C913-6FCBBB3644B0}"/>
          </ac:spMkLst>
        </pc:spChg>
        <pc:spChg chg="del">
          <ac:chgData name="Blair Berger" userId="188b2259-3118-4fd4-acb6-827c4c8673a8" providerId="ADAL" clId="{584A427A-04F9-4F4A-AAAE-A806E3223235}" dt="2024-03-25T20:14:49.149" v="1700" actId="478"/>
          <ac:spMkLst>
            <pc:docMk/>
            <pc:sldMk cId="3109766698" sldId="267"/>
            <ac:spMk id="50" creationId="{46F6EA42-9276-3D15-38C7-1B2EE6C63F7B}"/>
          </ac:spMkLst>
        </pc:spChg>
        <pc:grpChg chg="del">
          <ac:chgData name="Blair Berger" userId="188b2259-3118-4fd4-acb6-827c4c8673a8" providerId="ADAL" clId="{584A427A-04F9-4F4A-AAAE-A806E3223235}" dt="2024-03-25T20:14:09.653" v="1686" actId="165"/>
          <ac:grpSpMkLst>
            <pc:docMk/>
            <pc:sldMk cId="3109766698" sldId="267"/>
            <ac:grpSpMk id="14" creationId="{9EF2AF11-65DE-C5A2-DBEA-F0BAC96DC8DF}"/>
          </ac:grpSpMkLst>
        </pc:grpChg>
        <pc:grpChg chg="mod">
          <ac:chgData name="Blair Berger" userId="188b2259-3118-4fd4-acb6-827c4c8673a8" providerId="ADAL" clId="{584A427A-04F9-4F4A-AAAE-A806E3223235}" dt="2024-03-25T22:00:24.858" v="2012" actId="1076"/>
          <ac:grpSpMkLst>
            <pc:docMk/>
            <pc:sldMk cId="3109766698" sldId="267"/>
            <ac:grpSpMk id="51" creationId="{D80997A4-95BC-FB2E-0CCE-1F01286B970A}"/>
          </ac:grpSpMkLst>
        </pc:grpChg>
        <pc:picChg chg="mod topLvl">
          <ac:chgData name="Blair Berger" userId="188b2259-3118-4fd4-acb6-827c4c8673a8" providerId="ADAL" clId="{584A427A-04F9-4F4A-AAAE-A806E3223235}" dt="2024-03-25T20:14:09.653" v="1686" actId="165"/>
          <ac:picMkLst>
            <pc:docMk/>
            <pc:sldMk cId="3109766698" sldId="267"/>
            <ac:picMk id="3" creationId="{EFC61139-D751-48C8-78D4-BC5E2D5CFD8C}"/>
          </ac:picMkLst>
        </pc:picChg>
        <pc:cxnChg chg="mod topLvl">
          <ac:chgData name="Blair Berger" userId="188b2259-3118-4fd4-acb6-827c4c8673a8" providerId="ADAL" clId="{584A427A-04F9-4F4A-AAAE-A806E3223235}" dt="2024-03-25T20:14:09.653" v="1686" actId="165"/>
          <ac:cxnSpMkLst>
            <pc:docMk/>
            <pc:sldMk cId="3109766698" sldId="267"/>
            <ac:cxnSpMk id="8" creationId="{91E6A26A-C47D-7F92-DC62-A874FC36D25F}"/>
          </ac:cxnSpMkLst>
        </pc:cxnChg>
      </pc:sldChg>
      <pc:sldChg chg="addSp delSp modSp add mod">
        <pc:chgData name="Blair Berger" userId="188b2259-3118-4fd4-acb6-827c4c8673a8" providerId="ADAL" clId="{584A427A-04F9-4F4A-AAAE-A806E3223235}" dt="2024-03-25T21:16:14.649" v="2001" actId="12789"/>
        <pc:sldMkLst>
          <pc:docMk/>
          <pc:sldMk cId="2696046568" sldId="268"/>
        </pc:sldMkLst>
        <pc:spChg chg="del">
          <ac:chgData name="Blair Berger" userId="188b2259-3118-4fd4-acb6-827c4c8673a8" providerId="ADAL" clId="{584A427A-04F9-4F4A-AAAE-A806E3223235}" dt="2024-03-25T21:13:09.290" v="1910" actId="478"/>
          <ac:spMkLst>
            <pc:docMk/>
            <pc:sldMk cId="2696046568" sldId="268"/>
            <ac:spMk id="2" creationId="{36EFC33E-F497-32DA-6AD6-CF4429407C67}"/>
          </ac:spMkLst>
        </pc:spChg>
        <pc:spChg chg="del">
          <ac:chgData name="Blair Berger" userId="188b2259-3118-4fd4-acb6-827c4c8673a8" providerId="ADAL" clId="{584A427A-04F9-4F4A-AAAE-A806E3223235}" dt="2024-03-25T21:13:09.290" v="1910" actId="478"/>
          <ac:spMkLst>
            <pc:docMk/>
            <pc:sldMk cId="2696046568" sldId="268"/>
            <ac:spMk id="9" creationId="{4F1E8F77-42E8-F99A-8C28-C5F61886DF5D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10" creationId="{8CED3E1C-D06B-0451-DF3C-EF6BD957D30C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12" creationId="{7D4A06EB-A3E3-B421-E437-45DE0FD6F944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14" creationId="{C902D807-0649-F1F9-FFB2-8E69A8DE0444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21" creationId="{922667C6-BD0D-1336-2E79-220473731594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22" creationId="{5863F4AF-ED41-0F51-5BB7-2E6D37B98F37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23" creationId="{4FF0ADF6-358E-CC96-4054-47350B3DB1C0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24" creationId="{2D8F2862-3EB4-B767-CABD-A7433F75C6E6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25" creationId="{6B28BE85-1CDE-134A-A675-31C1C8D22D74}"/>
          </ac:spMkLst>
        </pc:spChg>
        <pc:spChg chg="mod">
          <ac:chgData name="Blair Berger" userId="188b2259-3118-4fd4-acb6-827c4c8673a8" providerId="ADAL" clId="{584A427A-04F9-4F4A-AAAE-A806E3223235}" dt="2024-03-25T21:13:26.288" v="1911"/>
          <ac:spMkLst>
            <pc:docMk/>
            <pc:sldMk cId="2696046568" sldId="268"/>
            <ac:spMk id="26" creationId="{B6FD0BA6-AFC4-D611-4905-A2E962EA6E5B}"/>
          </ac:spMkLst>
        </pc:spChg>
        <pc:spChg chg="add mod">
          <ac:chgData name="Blair Berger" userId="188b2259-3118-4fd4-acb6-827c4c8673a8" providerId="ADAL" clId="{584A427A-04F9-4F4A-AAAE-A806E3223235}" dt="2024-03-25T21:13:35.777" v="1943" actId="164"/>
          <ac:spMkLst>
            <pc:docMk/>
            <pc:sldMk cId="2696046568" sldId="268"/>
            <ac:spMk id="27" creationId="{57F4B1C4-771D-07D0-C0A4-2FEF0AAA8B13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30" creationId="{1F8E8857-248D-B76B-BCA1-5CFFFCDE96AD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33" creationId="{5C3C1576-CC4C-8572-D9D1-033308ABDFF8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35" creationId="{294F7D08-722C-DF01-A541-EDC6A8D5A1DA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37" creationId="{B2BEFB00-3903-1FA1-084B-BB5EAFC1EDE9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38" creationId="{F0CB6CCA-D8D3-186C-1B48-E7BF19403E14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39" creationId="{4917D877-D1E9-96CF-78F5-3DA51479F509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40" creationId="{11A12559-B4C8-A3E5-90BD-D856184F13C0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41" creationId="{858FF4B5-184A-A072-0A38-251A88393F2B}"/>
          </ac:spMkLst>
        </pc:spChg>
        <pc:spChg chg="mod">
          <ac:chgData name="Blair Berger" userId="188b2259-3118-4fd4-acb6-827c4c8673a8" providerId="ADAL" clId="{584A427A-04F9-4F4A-AAAE-A806E3223235}" dt="2024-03-25T21:13:57.206" v="1945"/>
          <ac:spMkLst>
            <pc:docMk/>
            <pc:sldMk cId="2696046568" sldId="268"/>
            <ac:spMk id="42" creationId="{B5D57F3B-B96D-D710-A9F0-DD1CF2B1E3D3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44" creationId="{6D27AADC-F139-AC4E-7117-AF6451D3D4FE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46" creationId="{F887E0A0-4DB0-9174-1243-68F589955C78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48" creationId="{9DD105C5-902A-0415-1C44-0485FB5C8F52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50" creationId="{75A2D132-0B06-812F-A5ED-3C5952685140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51" creationId="{9AE404A3-1DB6-C04E-908D-84CE6FA26984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52" creationId="{902721BB-526F-D0DE-3EFE-A63BE118A301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53" creationId="{1CB5BFBC-66CB-1286-79A4-A72188D3AE07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54" creationId="{4FE885C0-A78E-C772-680B-1AA4AA75956C}"/>
          </ac:spMkLst>
        </pc:spChg>
        <pc:spChg chg="mod">
          <ac:chgData name="Blair Berger" userId="188b2259-3118-4fd4-acb6-827c4c8673a8" providerId="ADAL" clId="{584A427A-04F9-4F4A-AAAE-A806E3223235}" dt="2024-03-25T21:14:25.714" v="1982"/>
          <ac:spMkLst>
            <pc:docMk/>
            <pc:sldMk cId="2696046568" sldId="268"/>
            <ac:spMk id="65" creationId="{42BD401E-1591-8BC4-C595-0312DC3F4FC9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67" creationId="{39111B55-B919-A88E-D538-34C9D959DDC3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69" creationId="{4E210993-2706-A084-7B8E-C316A9228E7E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71" creationId="{7AD23EDE-3D49-687D-479F-7BF7F54B4483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73" creationId="{EF03675F-6B65-7C8B-D800-C4D87866E90D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74" creationId="{7B776B0A-F8B5-AAA5-F3B2-989ECC9F38F8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75" creationId="{A28C0D74-9FEB-A7DA-2A0D-25D074B768BC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76" creationId="{91C46B23-1313-1BA5-B728-8F37FDCF2A7F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77" creationId="{CB45BE5F-2FC9-0244-4FC2-AAE426987ACB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78" creationId="{B7E546DF-585C-AE63-A763-6264EDE1672F}"/>
          </ac:spMkLst>
        </pc:spChg>
        <pc:spChg chg="mod">
          <ac:chgData name="Blair Berger" userId="188b2259-3118-4fd4-acb6-827c4c8673a8" providerId="ADAL" clId="{584A427A-04F9-4F4A-AAAE-A806E3223235}" dt="2024-03-25T21:15:19.861" v="1989"/>
          <ac:spMkLst>
            <pc:docMk/>
            <pc:sldMk cId="2696046568" sldId="268"/>
            <ac:spMk id="79" creationId="{DA989B11-7F36-B8BA-CBA8-9640129C6970}"/>
          </ac:spMkLst>
        </pc:spChg>
        <pc:grpChg chg="add mod">
          <ac:chgData name="Blair Berger" userId="188b2259-3118-4fd4-acb6-827c4c8673a8" providerId="ADAL" clId="{584A427A-04F9-4F4A-AAAE-A806E3223235}" dt="2024-03-25T21:13:35.777" v="1943" actId="164"/>
          <ac:grpSpMkLst>
            <pc:docMk/>
            <pc:sldMk cId="2696046568" sldId="268"/>
            <ac:grpSpMk id="6" creationId="{4A526574-0052-9C92-C55D-DB40DC6A968D}"/>
          </ac:grpSpMkLst>
        </pc:grpChg>
        <pc:grpChg chg="mod">
          <ac:chgData name="Blair Berger" userId="188b2259-3118-4fd4-acb6-827c4c8673a8" providerId="ADAL" clId="{584A427A-04F9-4F4A-AAAE-A806E3223235}" dt="2024-03-25T21:13:26.288" v="1911"/>
          <ac:grpSpMkLst>
            <pc:docMk/>
            <pc:sldMk cId="2696046568" sldId="268"/>
            <ac:grpSpMk id="13" creationId="{4A6E3993-824D-E983-76B9-D7E10CA23F1E}"/>
          </ac:grpSpMkLst>
        </pc:grpChg>
        <pc:grpChg chg="mod">
          <ac:chgData name="Blair Berger" userId="188b2259-3118-4fd4-acb6-827c4c8673a8" providerId="ADAL" clId="{584A427A-04F9-4F4A-AAAE-A806E3223235}" dt="2024-03-25T21:13:26.288" v="1911"/>
          <ac:grpSpMkLst>
            <pc:docMk/>
            <pc:sldMk cId="2696046568" sldId="268"/>
            <ac:grpSpMk id="15" creationId="{C4AC9E97-611C-DD14-9FC2-525F8B2363E7}"/>
          </ac:grpSpMkLst>
        </pc:grpChg>
        <pc:grpChg chg="add del mod">
          <ac:chgData name="Blair Berger" userId="188b2259-3118-4fd4-acb6-827c4c8673a8" providerId="ADAL" clId="{584A427A-04F9-4F4A-AAAE-A806E3223235}" dt="2024-03-25T21:13:56.585" v="1944" actId="478"/>
          <ac:grpSpMkLst>
            <pc:docMk/>
            <pc:sldMk cId="2696046568" sldId="268"/>
            <ac:grpSpMk id="28" creationId="{44BC6DEC-DA0B-448D-C71C-8A9EFFBFA186}"/>
          </ac:grpSpMkLst>
        </pc:grpChg>
        <pc:grpChg chg="add mod">
          <ac:chgData name="Blair Berger" userId="188b2259-3118-4fd4-acb6-827c4c8673a8" providerId="ADAL" clId="{584A427A-04F9-4F4A-AAAE-A806E3223235}" dt="2024-03-25T21:16:13.760" v="2000" actId="164"/>
          <ac:grpSpMkLst>
            <pc:docMk/>
            <pc:sldMk cId="2696046568" sldId="268"/>
            <ac:grpSpMk id="29" creationId="{D69D7ACA-9AF8-83BF-F9F8-653EB4B8E286}"/>
          </ac:grpSpMkLst>
        </pc:grpChg>
        <pc:grpChg chg="del">
          <ac:chgData name="Blair Berger" userId="188b2259-3118-4fd4-acb6-827c4c8673a8" providerId="ADAL" clId="{584A427A-04F9-4F4A-AAAE-A806E3223235}" dt="2024-03-25T21:13:09.290" v="1910" actId="478"/>
          <ac:grpSpMkLst>
            <pc:docMk/>
            <pc:sldMk cId="2696046568" sldId="268"/>
            <ac:grpSpMk id="31" creationId="{315831FF-B849-DD27-076F-F3D736593AA4}"/>
          </ac:grpSpMkLst>
        </pc:grpChg>
        <pc:grpChg chg="mod">
          <ac:chgData name="Blair Berger" userId="188b2259-3118-4fd4-acb6-827c4c8673a8" providerId="ADAL" clId="{584A427A-04F9-4F4A-AAAE-A806E3223235}" dt="2024-03-25T21:13:57.206" v="1945"/>
          <ac:grpSpMkLst>
            <pc:docMk/>
            <pc:sldMk cId="2696046568" sldId="268"/>
            <ac:grpSpMk id="34" creationId="{A5E7B09E-EF79-883D-6272-7E3F2CC9998D}"/>
          </ac:grpSpMkLst>
        </pc:grpChg>
        <pc:grpChg chg="mod">
          <ac:chgData name="Blair Berger" userId="188b2259-3118-4fd4-acb6-827c4c8673a8" providerId="ADAL" clId="{584A427A-04F9-4F4A-AAAE-A806E3223235}" dt="2024-03-25T21:13:57.206" v="1945"/>
          <ac:grpSpMkLst>
            <pc:docMk/>
            <pc:sldMk cId="2696046568" sldId="268"/>
            <ac:grpSpMk id="36" creationId="{A17716E8-8E28-DD42-D11C-AB103FC619CB}"/>
          </ac:grpSpMkLst>
        </pc:grpChg>
        <pc:grpChg chg="add mod">
          <ac:chgData name="Blair Berger" userId="188b2259-3118-4fd4-acb6-827c4c8673a8" providerId="ADAL" clId="{584A427A-04F9-4F4A-AAAE-A806E3223235}" dt="2024-03-25T21:15:40.408" v="1991" actId="164"/>
          <ac:grpSpMkLst>
            <pc:docMk/>
            <pc:sldMk cId="2696046568" sldId="268"/>
            <ac:grpSpMk id="43" creationId="{8880C7BF-74B1-6EEA-7528-EB15FCF430D1}"/>
          </ac:grpSpMkLst>
        </pc:grpChg>
        <pc:grpChg chg="mod">
          <ac:chgData name="Blair Berger" userId="188b2259-3118-4fd4-acb6-827c4c8673a8" providerId="ADAL" clId="{584A427A-04F9-4F4A-AAAE-A806E3223235}" dt="2024-03-25T21:14:25.714" v="1982"/>
          <ac:grpSpMkLst>
            <pc:docMk/>
            <pc:sldMk cId="2696046568" sldId="268"/>
            <ac:grpSpMk id="47" creationId="{A994BDD0-6D7A-3121-0501-42138FFED8C1}"/>
          </ac:grpSpMkLst>
        </pc:grpChg>
        <pc:grpChg chg="mod">
          <ac:chgData name="Blair Berger" userId="188b2259-3118-4fd4-acb6-827c4c8673a8" providerId="ADAL" clId="{584A427A-04F9-4F4A-AAAE-A806E3223235}" dt="2024-03-25T21:14:25.714" v="1982"/>
          <ac:grpSpMkLst>
            <pc:docMk/>
            <pc:sldMk cId="2696046568" sldId="268"/>
            <ac:grpSpMk id="49" creationId="{34E99358-D062-A35D-782F-B26687532376}"/>
          </ac:grpSpMkLst>
        </pc:grpChg>
        <pc:grpChg chg="del">
          <ac:chgData name="Blair Berger" userId="188b2259-3118-4fd4-acb6-827c4c8673a8" providerId="ADAL" clId="{584A427A-04F9-4F4A-AAAE-A806E3223235}" dt="2024-03-25T21:13:09.290" v="1910" actId="478"/>
          <ac:grpSpMkLst>
            <pc:docMk/>
            <pc:sldMk cId="2696046568" sldId="268"/>
            <ac:grpSpMk id="55" creationId="{8F6C6C35-84DD-1D63-915E-011881A6A5DE}"/>
          </ac:grpSpMkLst>
        </pc:grpChg>
        <pc:grpChg chg="add mod">
          <ac:chgData name="Blair Berger" userId="188b2259-3118-4fd4-acb6-827c4c8673a8" providerId="ADAL" clId="{584A427A-04F9-4F4A-AAAE-A806E3223235}" dt="2024-03-25T21:15:40.408" v="1991" actId="164"/>
          <ac:grpSpMkLst>
            <pc:docMk/>
            <pc:sldMk cId="2696046568" sldId="268"/>
            <ac:grpSpMk id="66" creationId="{85782771-75EE-D45F-FB01-DDEBACB6DAA0}"/>
          </ac:grpSpMkLst>
        </pc:grpChg>
        <pc:grpChg chg="mod">
          <ac:chgData name="Blair Berger" userId="188b2259-3118-4fd4-acb6-827c4c8673a8" providerId="ADAL" clId="{584A427A-04F9-4F4A-AAAE-A806E3223235}" dt="2024-03-25T21:15:19.861" v="1989"/>
          <ac:grpSpMkLst>
            <pc:docMk/>
            <pc:sldMk cId="2696046568" sldId="268"/>
            <ac:grpSpMk id="70" creationId="{BF81944F-9D9F-42CD-4B52-AD0DF8CB24AA}"/>
          </ac:grpSpMkLst>
        </pc:grpChg>
        <pc:grpChg chg="mod">
          <ac:chgData name="Blair Berger" userId="188b2259-3118-4fd4-acb6-827c4c8673a8" providerId="ADAL" clId="{584A427A-04F9-4F4A-AAAE-A806E3223235}" dt="2024-03-25T21:15:19.861" v="1989"/>
          <ac:grpSpMkLst>
            <pc:docMk/>
            <pc:sldMk cId="2696046568" sldId="268"/>
            <ac:grpSpMk id="72" creationId="{F7FE2566-04A2-D526-D879-CBEF2E284FD3}"/>
          </ac:grpSpMkLst>
        </pc:grpChg>
        <pc:grpChg chg="add mod">
          <ac:chgData name="Blair Berger" userId="188b2259-3118-4fd4-acb6-827c4c8673a8" providerId="ADAL" clId="{584A427A-04F9-4F4A-AAAE-A806E3223235}" dt="2024-03-25T21:16:13.760" v="2000" actId="164"/>
          <ac:grpSpMkLst>
            <pc:docMk/>
            <pc:sldMk cId="2696046568" sldId="268"/>
            <ac:grpSpMk id="80" creationId="{8406F92D-7CC4-B8AE-48AE-D35948E403F0}"/>
          </ac:grpSpMkLst>
        </pc:grpChg>
        <pc:grpChg chg="add mod">
          <ac:chgData name="Blair Berger" userId="188b2259-3118-4fd4-acb6-827c4c8673a8" providerId="ADAL" clId="{584A427A-04F9-4F4A-AAAE-A806E3223235}" dt="2024-03-25T21:16:14.649" v="2001" actId="12789"/>
          <ac:grpSpMkLst>
            <pc:docMk/>
            <pc:sldMk cId="2696046568" sldId="268"/>
            <ac:grpSpMk id="81" creationId="{369D8D3A-7ADB-BAA6-1084-EC966D24E43E}"/>
          </ac:grpSpMkLst>
        </pc:grpChg>
        <pc:picChg chg="mod">
          <ac:chgData name="Blair Berger" userId="188b2259-3118-4fd4-acb6-827c4c8673a8" providerId="ADAL" clId="{584A427A-04F9-4F4A-AAAE-A806E3223235}" dt="2024-03-25T21:13:26.288" v="1911"/>
          <ac:picMkLst>
            <pc:docMk/>
            <pc:sldMk cId="2696046568" sldId="268"/>
            <ac:picMk id="11" creationId="{AECE0AFB-5F8A-742D-F2EF-0C8C0133EA86}"/>
          </ac:picMkLst>
        </pc:picChg>
        <pc:picChg chg="mod">
          <ac:chgData name="Blair Berger" userId="188b2259-3118-4fd4-acb6-827c4c8673a8" providerId="ADAL" clId="{584A427A-04F9-4F4A-AAAE-A806E3223235}" dt="2024-03-25T21:13:57.206" v="1945"/>
          <ac:picMkLst>
            <pc:docMk/>
            <pc:sldMk cId="2696046568" sldId="268"/>
            <ac:picMk id="32" creationId="{B46D43E5-A250-569E-32B4-090D520CA363}"/>
          </ac:picMkLst>
        </pc:picChg>
        <pc:picChg chg="mod">
          <ac:chgData name="Blair Berger" userId="188b2259-3118-4fd4-acb6-827c4c8673a8" providerId="ADAL" clId="{584A427A-04F9-4F4A-AAAE-A806E3223235}" dt="2024-03-25T21:14:25.714" v="1982"/>
          <ac:picMkLst>
            <pc:docMk/>
            <pc:sldMk cId="2696046568" sldId="268"/>
            <ac:picMk id="45" creationId="{5C2DDA87-6669-A985-CB02-FC51EEE6813B}"/>
          </ac:picMkLst>
        </pc:picChg>
        <pc:picChg chg="mod">
          <ac:chgData name="Blair Berger" userId="188b2259-3118-4fd4-acb6-827c4c8673a8" providerId="ADAL" clId="{584A427A-04F9-4F4A-AAAE-A806E3223235}" dt="2024-03-25T21:15:19.861" v="1989"/>
          <ac:picMkLst>
            <pc:docMk/>
            <pc:sldMk cId="2696046568" sldId="268"/>
            <ac:picMk id="68" creationId="{64114B4F-211B-7837-8FB6-C63757F5BEEC}"/>
          </ac:picMkLst>
        </pc:picChg>
      </pc:sldChg>
      <pc:sldChg chg="addSp delSp modSp add mod">
        <pc:chgData name="Blair Berger" userId="188b2259-3118-4fd4-acb6-827c4c8673a8" providerId="ADAL" clId="{584A427A-04F9-4F4A-AAAE-A806E3223235}" dt="2024-03-25T22:10:32.698" v="2110"/>
        <pc:sldMkLst>
          <pc:docMk/>
          <pc:sldMk cId="842513051" sldId="269"/>
        </pc:sldMkLst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2" creationId="{36EFC33E-F497-32DA-6AD6-CF4429407C67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4" creationId="{F69F2C8C-C205-44C4-57E3-3F069BA9EAEC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5" creationId="{A75A1E11-BD8C-6033-1A28-B30D675EA4A7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6" creationId="{0448CD84-D0F9-0789-1F3A-321CCBB4A633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7" creationId="{FBE6FEB3-06DE-F9C7-7F56-29B7F6F50557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10" creationId="{CCB53E0F-46B6-CE8F-DB71-28769C0975C6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11" creationId="{7D6654EF-67BF-FE9D-649F-72BB5EEAAAE3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12" creationId="{D0427E4E-2B8E-D27E-2E21-8A0846DFA65E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13" creationId="{53A44A89-0B7C-E25A-EC6C-6E3490D27690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16" creationId="{D6DDBBB0-17E8-BE82-C5D3-95A2B44BEB3D}"/>
          </ac:spMkLst>
        </pc:spChg>
        <pc:spChg chg="add mod">
          <ac:chgData name="Blair Berger" userId="188b2259-3118-4fd4-acb6-827c4c8673a8" providerId="ADAL" clId="{584A427A-04F9-4F4A-AAAE-A806E3223235}" dt="2024-03-25T22:05:32.075" v="2108"/>
          <ac:spMkLst>
            <pc:docMk/>
            <pc:sldMk cId="842513051" sldId="269"/>
            <ac:spMk id="18" creationId="{BD4E1D08-7562-B86D-6F2D-B101F69A0F4E}"/>
          </ac:spMkLst>
        </pc:spChg>
        <pc:spChg chg="add mod">
          <ac:chgData name="Blair Berger" userId="188b2259-3118-4fd4-acb6-827c4c8673a8" providerId="ADAL" clId="{584A427A-04F9-4F4A-AAAE-A806E3223235}" dt="2024-03-25T22:10:32.698" v="2110"/>
          <ac:spMkLst>
            <pc:docMk/>
            <pc:sldMk cId="842513051" sldId="269"/>
            <ac:spMk id="19" creationId="{86640733-1F98-FFB5-01D6-F8E5F4E44907}"/>
          </ac:spMkLst>
        </pc:spChg>
        <pc:spChg chg="add mod">
          <ac:chgData name="Blair Berger" userId="188b2259-3118-4fd4-acb6-827c4c8673a8" providerId="ADAL" clId="{584A427A-04F9-4F4A-AAAE-A806E3223235}" dt="2024-03-25T22:10:32.698" v="2110"/>
          <ac:spMkLst>
            <pc:docMk/>
            <pc:sldMk cId="842513051" sldId="269"/>
            <ac:spMk id="20" creationId="{56403A5F-69E5-70A2-F3C8-4298FE0F21F5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21" creationId="{9A9F0B7E-5AAD-FB4E-2813-E5C597E1C349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23" creationId="{420F7F27-B2C0-4EE2-3F5F-EFF61852922B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24" creationId="{7E3F5A15-981D-E618-7266-0394C1D0E16A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25" creationId="{E1AAB965-EBCC-379C-FCCC-87784BFE4343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27" creationId="{FE461707-AC8F-64A7-FC08-5B76304CA0E1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28" creationId="{AF4276B9-0253-84C1-1474-0614EDB0209D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29" creationId="{FC395A34-E9DE-480D-6DDE-EFF1BFD89882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30" creationId="{95E5237C-A03B-419E-1409-917AA2A1A09E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32" creationId="{BDDB3BF4-208E-F5AA-D319-65E0C7C1821F}"/>
          </ac:spMkLst>
        </pc:spChg>
        <pc:spChg chg="del mod topLvl">
          <ac:chgData name="Blair Berger" userId="188b2259-3118-4fd4-acb6-827c4c8673a8" providerId="ADAL" clId="{584A427A-04F9-4F4A-AAAE-A806E3223235}" dt="2024-03-25T22:01:51.937" v="2039" actId="478"/>
          <ac:spMkLst>
            <pc:docMk/>
            <pc:sldMk cId="842513051" sldId="269"/>
            <ac:spMk id="33" creationId="{056D36AD-E006-5966-F089-1DC7F7EC9D34}"/>
          </ac:spMkLst>
        </pc:spChg>
        <pc:spChg chg="mod topLvl">
          <ac:chgData name="Blair Berger" userId="188b2259-3118-4fd4-acb6-827c4c8673a8" providerId="ADAL" clId="{584A427A-04F9-4F4A-AAAE-A806E3223235}" dt="2024-03-25T22:05:02.795" v="2094" actId="14100"/>
          <ac:spMkLst>
            <pc:docMk/>
            <pc:sldMk cId="842513051" sldId="269"/>
            <ac:spMk id="34" creationId="{6CDD460B-A8D4-2C60-6F19-7FBDE9C4225D}"/>
          </ac:spMkLst>
        </pc:spChg>
        <pc:spChg chg="mod topLvl">
          <ac:chgData name="Blair Berger" userId="188b2259-3118-4fd4-acb6-827c4c8673a8" providerId="ADAL" clId="{584A427A-04F9-4F4A-AAAE-A806E3223235}" dt="2024-03-25T22:05:42.301" v="2109" actId="208"/>
          <ac:spMkLst>
            <pc:docMk/>
            <pc:sldMk cId="842513051" sldId="269"/>
            <ac:spMk id="36" creationId="{C4941A2A-35AD-4C5D-66EE-5360A50F2C5B}"/>
          </ac:spMkLst>
        </pc:spChg>
        <pc:spChg chg="add mod">
          <ac:chgData name="Blair Berger" userId="188b2259-3118-4fd4-acb6-827c4c8673a8" providerId="ADAL" clId="{584A427A-04F9-4F4A-AAAE-A806E3223235}" dt="2024-03-25T22:10:32.698" v="2110"/>
          <ac:spMkLst>
            <pc:docMk/>
            <pc:sldMk cId="842513051" sldId="269"/>
            <ac:spMk id="37" creationId="{82783257-73A5-67DE-610F-7C4659735C07}"/>
          </ac:spMkLst>
        </pc:spChg>
        <pc:spChg chg="mod">
          <ac:chgData name="Blair Berger" userId="188b2259-3118-4fd4-acb6-827c4c8673a8" providerId="ADAL" clId="{584A427A-04F9-4F4A-AAAE-A806E3223235}" dt="2024-03-25T22:10:32.698" v="2110"/>
          <ac:spMkLst>
            <pc:docMk/>
            <pc:sldMk cId="842513051" sldId="269"/>
            <ac:spMk id="39" creationId="{4DDA1CDB-7F15-040E-E052-D43DA6CA5BDB}"/>
          </ac:spMkLst>
        </pc:spChg>
        <pc:spChg chg="mod">
          <ac:chgData name="Blair Berger" userId="188b2259-3118-4fd4-acb6-827c4c8673a8" providerId="ADAL" clId="{584A427A-04F9-4F4A-AAAE-A806E3223235}" dt="2024-03-25T22:04:27.835" v="2076" actId="20577"/>
          <ac:spMkLst>
            <pc:docMk/>
            <pc:sldMk cId="842513051" sldId="269"/>
            <ac:spMk id="40" creationId="{1D7E7E85-C9FE-C5A2-ACC6-13A8CE99FE77}"/>
          </ac:spMkLst>
        </pc:spChg>
        <pc:spChg chg="mod">
          <ac:chgData name="Blair Berger" userId="188b2259-3118-4fd4-acb6-827c4c8673a8" providerId="ADAL" clId="{584A427A-04F9-4F4A-AAAE-A806E3223235}" dt="2024-03-25T22:04:05.428" v="2055" actId="1076"/>
          <ac:spMkLst>
            <pc:docMk/>
            <pc:sldMk cId="842513051" sldId="269"/>
            <ac:spMk id="41" creationId="{2FB0A455-50C8-4BA8-F54F-D6D07324738E}"/>
          </ac:spMkLst>
        </pc:spChg>
        <pc:spChg chg="del mod">
          <ac:chgData name="Blair Berger" userId="188b2259-3118-4fd4-acb6-827c4c8673a8" providerId="ADAL" clId="{584A427A-04F9-4F4A-AAAE-A806E3223235}" dt="2024-03-25T22:05:31.440" v="2107" actId="21"/>
          <ac:spMkLst>
            <pc:docMk/>
            <pc:sldMk cId="842513051" sldId="269"/>
            <ac:spMk id="42" creationId="{BD4E1D08-7562-B86D-6F2D-B101F69A0F4E}"/>
          </ac:spMkLst>
        </pc:spChg>
        <pc:spChg chg="mod">
          <ac:chgData name="Blair Berger" userId="188b2259-3118-4fd4-acb6-827c4c8673a8" providerId="ADAL" clId="{584A427A-04F9-4F4A-AAAE-A806E3223235}" dt="2024-03-25T22:10:32.698" v="2110"/>
          <ac:spMkLst>
            <pc:docMk/>
            <pc:sldMk cId="842513051" sldId="269"/>
            <ac:spMk id="43" creationId="{03A6DB3A-2574-E144-F1BF-5ECDBCAB2A8A}"/>
          </ac:spMkLst>
        </pc:spChg>
        <pc:spChg chg="mod topLvl">
          <ac:chgData name="Blair Berger" userId="188b2259-3118-4fd4-acb6-827c4c8673a8" providerId="ADAL" clId="{584A427A-04F9-4F4A-AAAE-A806E3223235}" dt="2024-03-25T22:04:09.211" v="2056" actId="1076"/>
          <ac:spMkLst>
            <pc:docMk/>
            <pc:sldMk cId="842513051" sldId="269"/>
            <ac:spMk id="45" creationId="{29D644C3-07B9-A1B4-A1AE-E1659EEE0883}"/>
          </ac:spMkLst>
        </pc:spChg>
        <pc:spChg chg="mod">
          <ac:chgData name="Blair Berger" userId="188b2259-3118-4fd4-acb6-827c4c8673a8" providerId="ADAL" clId="{584A427A-04F9-4F4A-AAAE-A806E3223235}" dt="2024-03-25T22:00:37.976" v="2013" actId="165"/>
          <ac:spMkLst>
            <pc:docMk/>
            <pc:sldMk cId="842513051" sldId="269"/>
            <ac:spMk id="47" creationId="{E22D3F8B-AD1D-6BA4-77E5-3F2358FAF557}"/>
          </ac:spMkLst>
        </pc:spChg>
        <pc:spChg chg="mod">
          <ac:chgData name="Blair Berger" userId="188b2259-3118-4fd4-acb6-827c4c8673a8" providerId="ADAL" clId="{584A427A-04F9-4F4A-AAAE-A806E3223235}" dt="2024-03-25T22:00:37.976" v="2013" actId="165"/>
          <ac:spMkLst>
            <pc:docMk/>
            <pc:sldMk cId="842513051" sldId="269"/>
            <ac:spMk id="48" creationId="{AFAF25B0-1825-B9B6-C913-6FCBBB3644B0}"/>
          </ac:spMkLst>
        </pc:spChg>
        <pc:spChg chg="mod">
          <ac:chgData name="Blair Berger" userId="188b2259-3118-4fd4-acb6-827c4c8673a8" providerId="ADAL" clId="{584A427A-04F9-4F4A-AAAE-A806E3223235}" dt="2024-03-25T22:00:37.976" v="2013" actId="165"/>
          <ac:spMkLst>
            <pc:docMk/>
            <pc:sldMk cId="842513051" sldId="269"/>
            <ac:spMk id="49" creationId="{EF648514-2418-4BCF-54B8-DB9C1DEDE318}"/>
          </ac:spMkLst>
        </pc:spChg>
        <pc:spChg chg="del mod topLvl">
          <ac:chgData name="Blair Berger" userId="188b2259-3118-4fd4-acb6-827c4c8673a8" providerId="ADAL" clId="{584A427A-04F9-4F4A-AAAE-A806E3223235}" dt="2024-03-25T22:00:51.708" v="2016" actId="478"/>
          <ac:spMkLst>
            <pc:docMk/>
            <pc:sldMk cId="842513051" sldId="269"/>
            <ac:spMk id="50" creationId="{46F6EA42-9276-3D15-38C7-1B2EE6C63F7B}"/>
          </ac:spMkLst>
        </pc:spChg>
        <pc:grpChg chg="del">
          <ac:chgData name="Blair Berger" userId="188b2259-3118-4fd4-acb6-827c4c8673a8" providerId="ADAL" clId="{584A427A-04F9-4F4A-AAAE-A806E3223235}" dt="2024-03-25T22:00:37.976" v="2013" actId="165"/>
          <ac:grpSpMkLst>
            <pc:docMk/>
            <pc:sldMk cId="842513051" sldId="269"/>
            <ac:grpSpMk id="14" creationId="{9EF2AF11-65DE-C5A2-DBEA-F0BAC96DC8DF}"/>
          </ac:grpSpMkLst>
        </pc:grpChg>
        <pc:grpChg chg="del">
          <ac:chgData name="Blair Berger" userId="188b2259-3118-4fd4-acb6-827c4c8673a8" providerId="ADAL" clId="{584A427A-04F9-4F4A-AAAE-A806E3223235}" dt="2024-03-25T22:00:37.976" v="2013" actId="165"/>
          <ac:grpSpMkLst>
            <pc:docMk/>
            <pc:sldMk cId="842513051" sldId="269"/>
            <ac:grpSpMk id="15" creationId="{3E06BEB0-A2AA-1089-3FD0-FD47D51B7A4A}"/>
          </ac:grpSpMkLst>
        </pc:grpChg>
        <pc:grpChg chg="add mod">
          <ac:chgData name="Blair Berger" userId="188b2259-3118-4fd4-acb6-827c4c8673a8" providerId="ADAL" clId="{584A427A-04F9-4F4A-AAAE-A806E3223235}" dt="2024-03-25T22:10:32.698" v="2110"/>
          <ac:grpSpMkLst>
            <pc:docMk/>
            <pc:sldMk cId="842513051" sldId="269"/>
            <ac:grpSpMk id="38" creationId="{B4649E6B-D274-D1B2-1F43-DE723A318F46}"/>
          </ac:grpSpMkLst>
        </pc:grpChg>
        <pc:grpChg chg="mod topLvl">
          <ac:chgData name="Blair Berger" userId="188b2259-3118-4fd4-acb6-827c4c8673a8" providerId="ADAL" clId="{584A427A-04F9-4F4A-AAAE-A806E3223235}" dt="2024-03-25T22:01:31.529" v="2036" actId="1037"/>
          <ac:grpSpMkLst>
            <pc:docMk/>
            <pc:sldMk cId="842513051" sldId="269"/>
            <ac:grpSpMk id="44" creationId="{AFD49FF8-774B-2477-1B75-6D33D04FD20A}"/>
          </ac:grpSpMkLst>
        </pc:grpChg>
        <pc:grpChg chg="del mod topLvl">
          <ac:chgData name="Blair Berger" userId="188b2259-3118-4fd4-acb6-827c4c8673a8" providerId="ADAL" clId="{584A427A-04F9-4F4A-AAAE-A806E3223235}" dt="2024-03-25T22:00:51.708" v="2016" actId="478"/>
          <ac:grpSpMkLst>
            <pc:docMk/>
            <pc:sldMk cId="842513051" sldId="269"/>
            <ac:grpSpMk id="46" creationId="{B7655619-745C-A079-EBB1-59A50A2E85A0}"/>
          </ac:grpSpMkLst>
        </pc:grpChg>
        <pc:grpChg chg="del">
          <ac:chgData name="Blair Berger" userId="188b2259-3118-4fd4-acb6-827c4c8673a8" providerId="ADAL" clId="{584A427A-04F9-4F4A-AAAE-A806E3223235}" dt="2024-03-25T22:00:37.976" v="2013" actId="165"/>
          <ac:grpSpMkLst>
            <pc:docMk/>
            <pc:sldMk cId="842513051" sldId="269"/>
            <ac:grpSpMk id="51" creationId="{D80997A4-95BC-FB2E-0CCE-1F01286B970A}"/>
          </ac:grpSpMkLst>
        </pc:grpChg>
        <pc:picChg chg="del mod topLvl">
          <ac:chgData name="Blair Berger" userId="188b2259-3118-4fd4-acb6-827c4c8673a8" providerId="ADAL" clId="{584A427A-04F9-4F4A-AAAE-A806E3223235}" dt="2024-03-25T22:01:51.937" v="2039" actId="478"/>
          <ac:picMkLst>
            <pc:docMk/>
            <pc:sldMk cId="842513051" sldId="269"/>
            <ac:picMk id="3" creationId="{EFC61139-D751-48C8-78D4-BC5E2D5CFD8C}"/>
          </ac:picMkLst>
        </pc:picChg>
        <pc:picChg chg="del mod topLvl">
          <ac:chgData name="Blair Berger" userId="188b2259-3118-4fd4-acb6-827c4c8673a8" providerId="ADAL" clId="{584A427A-04F9-4F4A-AAAE-A806E3223235}" dt="2024-03-25T22:01:51.937" v="2039" actId="478"/>
          <ac:picMkLst>
            <pc:docMk/>
            <pc:sldMk cId="842513051" sldId="269"/>
            <ac:picMk id="22" creationId="{D77A012D-E44A-DDEF-536D-BBA3B94811C3}"/>
          </ac:picMkLst>
        </pc:picChg>
        <pc:picChg chg="add mod">
          <ac:chgData name="Blair Berger" userId="188b2259-3118-4fd4-acb6-827c4c8673a8" providerId="ADAL" clId="{584A427A-04F9-4F4A-AAAE-A806E3223235}" dt="2024-03-25T22:10:32.698" v="2110"/>
          <ac:picMkLst>
            <pc:docMk/>
            <pc:sldMk cId="842513051" sldId="269"/>
            <ac:picMk id="31" creationId="{DAC503B5-C278-6211-4FDC-5E3A4BB978D5}"/>
          </ac:picMkLst>
        </pc:picChg>
        <pc:picChg chg="mod topLvl">
          <ac:chgData name="Blair Berger" userId="188b2259-3118-4fd4-acb6-827c4c8673a8" providerId="ADAL" clId="{584A427A-04F9-4F4A-AAAE-A806E3223235}" dt="2024-03-25T22:04:35.283" v="2083" actId="1035"/>
          <ac:picMkLst>
            <pc:docMk/>
            <pc:sldMk cId="842513051" sldId="269"/>
            <ac:picMk id="35" creationId="{2BA10B7A-6B94-92BA-2DFB-865E00DF8FD8}"/>
          </ac:picMkLst>
        </pc:picChg>
        <pc:cxnChg chg="del mod topLvl">
          <ac:chgData name="Blair Berger" userId="188b2259-3118-4fd4-acb6-827c4c8673a8" providerId="ADAL" clId="{584A427A-04F9-4F4A-AAAE-A806E3223235}" dt="2024-03-25T22:01:51.937" v="2039" actId="478"/>
          <ac:cxnSpMkLst>
            <pc:docMk/>
            <pc:sldMk cId="842513051" sldId="269"/>
            <ac:cxnSpMk id="8" creationId="{91E6A26A-C47D-7F92-DC62-A874FC36D25F}"/>
          </ac:cxnSpMkLst>
        </pc:cxnChg>
        <pc:cxnChg chg="add mod">
          <ac:chgData name="Blair Berger" userId="188b2259-3118-4fd4-acb6-827c4c8673a8" providerId="ADAL" clId="{584A427A-04F9-4F4A-AAAE-A806E3223235}" dt="2024-03-25T22:04:40.283" v="2091" actId="1036"/>
          <ac:cxnSpMkLst>
            <pc:docMk/>
            <pc:sldMk cId="842513051" sldId="269"/>
            <ac:cxnSpMk id="9" creationId="{9EBED7B4-E512-1CBE-71F9-32CE87C01104}"/>
          </ac:cxnSpMkLst>
        </pc:cxnChg>
        <pc:cxnChg chg="del mod topLvl">
          <ac:chgData name="Blair Berger" userId="188b2259-3118-4fd4-acb6-827c4c8673a8" providerId="ADAL" clId="{584A427A-04F9-4F4A-AAAE-A806E3223235}" dt="2024-03-25T22:01:51.937" v="2039" actId="478"/>
          <ac:cxnSpMkLst>
            <pc:docMk/>
            <pc:sldMk cId="842513051" sldId="269"/>
            <ac:cxnSpMk id="26" creationId="{029BEACD-119F-79EC-4954-C53AAB748EDE}"/>
          </ac:cxnSpMkLst>
        </pc:cxnChg>
        <pc:cxnChg chg="add mod">
          <ac:chgData name="Blair Berger" userId="188b2259-3118-4fd4-acb6-827c4c8673a8" providerId="ADAL" clId="{584A427A-04F9-4F4A-AAAE-A806E3223235}" dt="2024-03-25T22:10:32.698" v="2110"/>
          <ac:cxnSpMkLst>
            <pc:docMk/>
            <pc:sldMk cId="842513051" sldId="269"/>
            <ac:cxnSpMk id="52" creationId="{91F8D507-0B54-E6C3-6795-3977272D02C3}"/>
          </ac:cxnSpMkLst>
        </pc:cxnChg>
      </pc:sldChg>
      <pc:sldChg chg="addSp modSp add mod">
        <pc:chgData name="Blair Berger" userId="188b2259-3118-4fd4-acb6-827c4c8673a8" providerId="ADAL" clId="{584A427A-04F9-4F4A-AAAE-A806E3223235}" dt="2024-03-25T22:16:17.971" v="2264" actId="20577"/>
        <pc:sldMkLst>
          <pc:docMk/>
          <pc:sldMk cId="831568526" sldId="270"/>
        </pc:sldMkLst>
        <pc:spChg chg="add mod">
          <ac:chgData name="Blair Berger" userId="188b2259-3118-4fd4-acb6-827c4c8673a8" providerId="ADAL" clId="{584A427A-04F9-4F4A-AAAE-A806E3223235}" dt="2024-03-25T22:15:28.224" v="2225" actId="164"/>
          <ac:spMkLst>
            <pc:docMk/>
            <pc:sldMk cId="831568526" sldId="270"/>
            <ac:spMk id="2" creationId="{A1AC091C-0772-1EF1-2510-CFBED829B594}"/>
          </ac:spMkLst>
        </pc:spChg>
        <pc:spChg chg="mod">
          <ac:chgData name="Blair Berger" userId="188b2259-3118-4fd4-acb6-827c4c8673a8" providerId="ADAL" clId="{584A427A-04F9-4F4A-AAAE-A806E3223235}" dt="2024-03-25T22:15:33.136" v="2227"/>
          <ac:spMkLst>
            <pc:docMk/>
            <pc:sldMk cId="831568526" sldId="270"/>
            <ac:spMk id="5" creationId="{01CE29A4-4D56-60EB-6A3D-2F4B9951212F}"/>
          </ac:spMkLst>
        </pc:spChg>
        <pc:spChg chg="mod">
          <ac:chgData name="Blair Berger" userId="188b2259-3118-4fd4-acb6-827c4c8673a8" providerId="ADAL" clId="{584A427A-04F9-4F4A-AAAE-A806E3223235}" dt="2024-03-25T22:15:33.136" v="2227"/>
          <ac:spMkLst>
            <pc:docMk/>
            <pc:sldMk cId="831568526" sldId="270"/>
            <ac:spMk id="7" creationId="{3D1E460F-04E8-F678-A424-CC5CD0651F5E}"/>
          </ac:spMkLst>
        </pc:spChg>
        <pc:spChg chg="mod">
          <ac:chgData name="Blair Berger" userId="188b2259-3118-4fd4-acb6-827c4c8673a8" providerId="ADAL" clId="{584A427A-04F9-4F4A-AAAE-A806E3223235}" dt="2024-03-25T22:15:33.136" v="2227"/>
          <ac:spMkLst>
            <pc:docMk/>
            <pc:sldMk cId="831568526" sldId="270"/>
            <ac:spMk id="11" creationId="{450F8B1F-1101-9C6A-35A8-6427BA663AA1}"/>
          </ac:spMkLst>
        </pc:spChg>
        <pc:spChg chg="mod">
          <ac:chgData name="Blair Berger" userId="188b2259-3118-4fd4-acb6-827c4c8673a8" providerId="ADAL" clId="{584A427A-04F9-4F4A-AAAE-A806E3223235}" dt="2024-03-25T22:16:17.971" v="2264" actId="20577"/>
          <ac:spMkLst>
            <pc:docMk/>
            <pc:sldMk cId="831568526" sldId="270"/>
            <ac:spMk id="12" creationId="{18159839-1D64-BA3A-46FA-66786D1BAD70}"/>
          </ac:spMkLst>
        </pc:spChg>
        <pc:spChg chg="mod">
          <ac:chgData name="Blair Berger" userId="188b2259-3118-4fd4-acb6-827c4c8673a8" providerId="ADAL" clId="{584A427A-04F9-4F4A-AAAE-A806E3223235}" dt="2024-03-25T22:15:33.136" v="2227"/>
          <ac:spMkLst>
            <pc:docMk/>
            <pc:sldMk cId="831568526" sldId="270"/>
            <ac:spMk id="13" creationId="{EA0F6589-6CCD-614D-4078-9C7C12E16533}"/>
          </ac:spMkLst>
        </pc:spChg>
        <pc:spChg chg="mod">
          <ac:chgData name="Blair Berger" userId="188b2259-3118-4fd4-acb6-827c4c8673a8" providerId="ADAL" clId="{584A427A-04F9-4F4A-AAAE-A806E3223235}" dt="2024-03-25T22:15:39.460" v="2229"/>
          <ac:spMkLst>
            <pc:docMk/>
            <pc:sldMk cId="831568526" sldId="270"/>
            <ac:spMk id="15" creationId="{6F6AF961-F280-30BC-14B2-3083A39BFC5D}"/>
          </ac:spMkLst>
        </pc:spChg>
        <pc:spChg chg="mod">
          <ac:chgData name="Blair Berger" userId="188b2259-3118-4fd4-acb6-827c4c8673a8" providerId="ADAL" clId="{584A427A-04F9-4F4A-AAAE-A806E3223235}" dt="2024-03-25T22:15:39.460" v="2229"/>
          <ac:spMkLst>
            <pc:docMk/>
            <pc:sldMk cId="831568526" sldId="270"/>
            <ac:spMk id="19" creationId="{F04730AC-4A41-20FF-2737-B7A2BA446FBF}"/>
          </ac:spMkLst>
        </pc:spChg>
        <pc:spChg chg="mod">
          <ac:chgData name="Blair Berger" userId="188b2259-3118-4fd4-acb6-827c4c8673a8" providerId="ADAL" clId="{584A427A-04F9-4F4A-AAAE-A806E3223235}" dt="2024-03-25T22:15:39.460" v="2229"/>
          <ac:spMkLst>
            <pc:docMk/>
            <pc:sldMk cId="831568526" sldId="270"/>
            <ac:spMk id="22" creationId="{88F26F9E-D6E5-4CD7-CE3F-C2A527974C03}"/>
          </ac:spMkLst>
        </pc:spChg>
        <pc:spChg chg="mod">
          <ac:chgData name="Blair Berger" userId="188b2259-3118-4fd4-acb6-827c4c8673a8" providerId="ADAL" clId="{584A427A-04F9-4F4A-AAAE-A806E3223235}" dt="2024-03-25T22:15:59.318" v="2249" actId="20577"/>
          <ac:spMkLst>
            <pc:docMk/>
            <pc:sldMk cId="831568526" sldId="270"/>
            <ac:spMk id="23" creationId="{2A84EEFB-C806-AA72-F67D-D532BB1CEAA7}"/>
          </ac:spMkLst>
        </pc:spChg>
        <pc:spChg chg="mod">
          <ac:chgData name="Blair Berger" userId="188b2259-3118-4fd4-acb6-827c4c8673a8" providerId="ADAL" clId="{584A427A-04F9-4F4A-AAAE-A806E3223235}" dt="2024-03-25T22:15:39.460" v="2229"/>
          <ac:spMkLst>
            <pc:docMk/>
            <pc:sldMk cId="831568526" sldId="270"/>
            <ac:spMk id="24" creationId="{C0393C7D-52DF-A2FF-ACE0-2C84DBA44E76}"/>
          </ac:spMkLst>
        </pc:spChg>
        <pc:spChg chg="mod">
          <ac:chgData name="Blair Berger" userId="188b2259-3118-4fd4-acb6-827c4c8673a8" providerId="ADAL" clId="{584A427A-04F9-4F4A-AAAE-A806E3223235}" dt="2024-03-25T22:15:28.224" v="2225" actId="164"/>
          <ac:spMkLst>
            <pc:docMk/>
            <pc:sldMk cId="831568526" sldId="270"/>
            <ac:spMk id="34" creationId="{6CDD460B-A8D4-2C60-6F19-7FBDE9C4225D}"/>
          </ac:spMkLst>
        </pc:spChg>
        <pc:spChg chg="mod">
          <ac:chgData name="Blair Berger" userId="188b2259-3118-4fd4-acb6-827c4c8673a8" providerId="ADAL" clId="{584A427A-04F9-4F4A-AAAE-A806E3223235}" dt="2024-03-25T22:15:28.224" v="2225" actId="164"/>
          <ac:spMkLst>
            <pc:docMk/>
            <pc:sldMk cId="831568526" sldId="270"/>
            <ac:spMk id="36" creationId="{C4941A2A-35AD-4C5D-66EE-5360A50F2C5B}"/>
          </ac:spMkLst>
        </pc:spChg>
        <pc:spChg chg="mod">
          <ac:chgData name="Blair Berger" userId="188b2259-3118-4fd4-acb6-827c4c8673a8" providerId="ADAL" clId="{584A427A-04F9-4F4A-AAAE-A806E3223235}" dt="2024-03-25T22:14:31.804" v="2193" actId="1035"/>
          <ac:spMkLst>
            <pc:docMk/>
            <pc:sldMk cId="831568526" sldId="270"/>
            <ac:spMk id="40" creationId="{1D7E7E85-C9FE-C5A2-ACC6-13A8CE99FE77}"/>
          </ac:spMkLst>
        </pc:spChg>
        <pc:spChg chg="mod">
          <ac:chgData name="Blair Berger" userId="188b2259-3118-4fd4-acb6-827c4c8673a8" providerId="ADAL" clId="{584A427A-04F9-4F4A-AAAE-A806E3223235}" dt="2024-03-25T22:14:05.943" v="2169" actId="1035"/>
          <ac:spMkLst>
            <pc:docMk/>
            <pc:sldMk cId="831568526" sldId="270"/>
            <ac:spMk id="41" creationId="{2FB0A455-50C8-4BA8-F54F-D6D07324738E}"/>
          </ac:spMkLst>
        </pc:spChg>
        <pc:grpChg chg="add mod">
          <ac:chgData name="Blair Berger" userId="188b2259-3118-4fd4-acb6-827c4c8673a8" providerId="ADAL" clId="{584A427A-04F9-4F4A-AAAE-A806E3223235}" dt="2024-03-25T22:15:31.196" v="2226" actId="1076"/>
          <ac:grpSpMkLst>
            <pc:docMk/>
            <pc:sldMk cId="831568526" sldId="270"/>
            <ac:grpSpMk id="3" creationId="{4AFE4295-FDA8-0974-DCF7-5C94205AF8A3}"/>
          </ac:grpSpMkLst>
        </pc:grpChg>
        <pc:grpChg chg="add mod">
          <ac:chgData name="Blair Berger" userId="188b2259-3118-4fd4-acb6-827c4c8673a8" providerId="ADAL" clId="{584A427A-04F9-4F4A-AAAE-A806E3223235}" dt="2024-03-25T22:15:37.084" v="2228" actId="1076"/>
          <ac:grpSpMkLst>
            <pc:docMk/>
            <pc:sldMk cId="831568526" sldId="270"/>
            <ac:grpSpMk id="4" creationId="{09B6187D-BED5-CB41-0086-70CE7B4B9DA0}"/>
          </ac:grpSpMkLst>
        </pc:grpChg>
        <pc:grpChg chg="mod">
          <ac:chgData name="Blair Berger" userId="188b2259-3118-4fd4-acb6-827c4c8673a8" providerId="ADAL" clId="{584A427A-04F9-4F4A-AAAE-A806E3223235}" dt="2024-03-25T22:15:33.136" v="2227"/>
          <ac:grpSpMkLst>
            <pc:docMk/>
            <pc:sldMk cId="831568526" sldId="270"/>
            <ac:grpSpMk id="8" creationId="{BB6C82C6-27DC-DCBD-267A-230AAEC5CA34}"/>
          </ac:grpSpMkLst>
        </pc:grpChg>
        <pc:grpChg chg="add mod">
          <ac:chgData name="Blair Berger" userId="188b2259-3118-4fd4-acb6-827c4c8673a8" providerId="ADAL" clId="{584A427A-04F9-4F4A-AAAE-A806E3223235}" dt="2024-03-25T22:15:47.137" v="2231" actId="1036"/>
          <ac:grpSpMkLst>
            <pc:docMk/>
            <pc:sldMk cId="831568526" sldId="270"/>
            <ac:grpSpMk id="14" creationId="{E206B68B-12DA-2139-B3B8-3FD62B0C5594}"/>
          </ac:grpSpMkLst>
        </pc:grpChg>
        <pc:grpChg chg="mod">
          <ac:chgData name="Blair Berger" userId="188b2259-3118-4fd4-acb6-827c4c8673a8" providerId="ADAL" clId="{584A427A-04F9-4F4A-AAAE-A806E3223235}" dt="2024-03-25T22:15:39.460" v="2229"/>
          <ac:grpSpMkLst>
            <pc:docMk/>
            <pc:sldMk cId="831568526" sldId="270"/>
            <ac:grpSpMk id="20" creationId="{8D414BAF-D2ED-F4E2-0E77-F46CCBACA414}"/>
          </ac:grpSpMkLst>
        </pc:grpChg>
        <pc:grpChg chg="mod">
          <ac:chgData name="Blair Berger" userId="188b2259-3118-4fd4-acb6-827c4c8673a8" providerId="ADAL" clId="{584A427A-04F9-4F4A-AAAE-A806E3223235}" dt="2024-03-25T22:15:28.224" v="2225" actId="164"/>
          <ac:grpSpMkLst>
            <pc:docMk/>
            <pc:sldMk cId="831568526" sldId="270"/>
            <ac:grpSpMk id="44" creationId="{AFD49FF8-774B-2477-1B75-6D33D04FD20A}"/>
          </ac:grpSpMkLst>
        </pc:grpChg>
        <pc:picChg chg="mod">
          <ac:chgData name="Blair Berger" userId="188b2259-3118-4fd4-acb6-827c4c8673a8" providerId="ADAL" clId="{584A427A-04F9-4F4A-AAAE-A806E3223235}" dt="2024-03-25T22:15:33.136" v="2227"/>
          <ac:picMkLst>
            <pc:docMk/>
            <pc:sldMk cId="831568526" sldId="270"/>
            <ac:picMk id="6" creationId="{170BB06B-8D63-AC58-CEDB-BE3785BA5E23}"/>
          </ac:picMkLst>
        </pc:picChg>
        <pc:picChg chg="mod">
          <ac:chgData name="Blair Berger" userId="188b2259-3118-4fd4-acb6-827c4c8673a8" providerId="ADAL" clId="{584A427A-04F9-4F4A-AAAE-A806E3223235}" dt="2024-03-25T22:15:39.460" v="2229"/>
          <ac:picMkLst>
            <pc:docMk/>
            <pc:sldMk cId="831568526" sldId="270"/>
            <ac:picMk id="16" creationId="{C6C2B50A-EA73-C36B-0479-ABF35C20E0DC}"/>
          </ac:picMkLst>
        </pc:picChg>
        <pc:picChg chg="mod">
          <ac:chgData name="Blair Berger" userId="188b2259-3118-4fd4-acb6-827c4c8673a8" providerId="ADAL" clId="{584A427A-04F9-4F4A-AAAE-A806E3223235}" dt="2024-03-25T22:15:28.224" v="2225" actId="164"/>
          <ac:picMkLst>
            <pc:docMk/>
            <pc:sldMk cId="831568526" sldId="270"/>
            <ac:picMk id="35" creationId="{2BA10B7A-6B94-92BA-2DFB-865E00DF8FD8}"/>
          </ac:picMkLst>
        </pc:picChg>
        <pc:cxnChg chg="mod">
          <ac:chgData name="Blair Berger" userId="188b2259-3118-4fd4-acb6-827c4c8673a8" providerId="ADAL" clId="{584A427A-04F9-4F4A-AAAE-A806E3223235}" dt="2024-03-25T22:15:28.224" v="2225" actId="164"/>
          <ac:cxnSpMkLst>
            <pc:docMk/>
            <pc:sldMk cId="831568526" sldId="270"/>
            <ac:cxnSpMk id="9" creationId="{9EBED7B4-E512-1CBE-71F9-32CE87C01104}"/>
          </ac:cxnSpMkLst>
        </pc:cxnChg>
        <pc:cxnChg chg="mod">
          <ac:chgData name="Blair Berger" userId="188b2259-3118-4fd4-acb6-827c4c8673a8" providerId="ADAL" clId="{584A427A-04F9-4F4A-AAAE-A806E3223235}" dt="2024-03-25T22:15:33.136" v="2227"/>
          <ac:cxnSpMkLst>
            <pc:docMk/>
            <pc:sldMk cId="831568526" sldId="270"/>
            <ac:cxnSpMk id="10" creationId="{617C8BB1-C5C4-57C9-267B-470011CF0D5F}"/>
          </ac:cxnSpMkLst>
        </pc:cxnChg>
        <pc:cxnChg chg="mod">
          <ac:chgData name="Blair Berger" userId="188b2259-3118-4fd4-acb6-827c4c8673a8" providerId="ADAL" clId="{584A427A-04F9-4F4A-AAAE-A806E3223235}" dt="2024-03-25T22:15:39.460" v="2229"/>
          <ac:cxnSpMkLst>
            <pc:docMk/>
            <pc:sldMk cId="831568526" sldId="270"/>
            <ac:cxnSpMk id="21" creationId="{3541EC33-6B29-183E-3D30-BFEA8FF2AD93}"/>
          </ac:cxnSpMkLst>
        </pc:cxnChg>
      </pc:sldChg>
      <pc:sldChg chg="addSp delSp modSp add mod">
        <pc:chgData name="Blair Berger" userId="188b2259-3118-4fd4-acb6-827c4c8673a8" providerId="ADAL" clId="{584A427A-04F9-4F4A-AAAE-A806E3223235}" dt="2024-03-25T22:19:53.423" v="2385" actId="20577"/>
        <pc:sldMkLst>
          <pc:docMk/>
          <pc:sldMk cId="3713279481" sldId="271"/>
        </pc:sldMkLst>
        <pc:spChg chg="mod">
          <ac:chgData name="Blair Berger" userId="188b2259-3118-4fd4-acb6-827c4c8673a8" providerId="ADAL" clId="{584A427A-04F9-4F4A-AAAE-A806E3223235}" dt="2024-03-25T22:18:58.558" v="2361" actId="12788"/>
          <ac:spMkLst>
            <pc:docMk/>
            <pc:sldMk cId="3713279481" sldId="271"/>
            <ac:spMk id="7" creationId="{3D1E460F-04E8-F678-A424-CC5CD0651F5E}"/>
          </ac:spMkLst>
        </pc:spChg>
        <pc:spChg chg="del">
          <ac:chgData name="Blair Berger" userId="188b2259-3118-4fd4-acb6-827c4c8673a8" providerId="ADAL" clId="{584A427A-04F9-4F4A-AAAE-A806E3223235}" dt="2024-03-25T22:18:24.541" v="2321" actId="478"/>
          <ac:spMkLst>
            <pc:docMk/>
            <pc:sldMk cId="3713279481" sldId="271"/>
            <ac:spMk id="11" creationId="{450F8B1F-1101-9C6A-35A8-6427BA663AA1}"/>
          </ac:spMkLst>
        </pc:spChg>
        <pc:spChg chg="mod">
          <ac:chgData name="Blair Berger" userId="188b2259-3118-4fd4-acb6-827c4c8673a8" providerId="ADAL" clId="{584A427A-04F9-4F4A-AAAE-A806E3223235}" dt="2024-03-25T22:19:22.072" v="2369" actId="1036"/>
          <ac:spMkLst>
            <pc:docMk/>
            <pc:sldMk cId="3713279481" sldId="271"/>
            <ac:spMk id="12" creationId="{18159839-1D64-BA3A-46FA-66786D1BAD70}"/>
          </ac:spMkLst>
        </pc:spChg>
        <pc:spChg chg="mod">
          <ac:chgData name="Blair Berger" userId="188b2259-3118-4fd4-acb6-827c4c8673a8" providerId="ADAL" clId="{584A427A-04F9-4F4A-AAAE-A806E3223235}" dt="2024-03-25T22:19:34.100" v="2380" actId="404"/>
          <ac:spMkLst>
            <pc:docMk/>
            <pc:sldMk cId="3713279481" sldId="271"/>
            <ac:spMk id="13" creationId="{EA0F6589-6CCD-614D-4078-9C7C12E16533}"/>
          </ac:spMkLst>
        </pc:spChg>
        <pc:spChg chg="mod">
          <ac:chgData name="Blair Berger" userId="188b2259-3118-4fd4-acb6-827c4c8673a8" providerId="ADAL" clId="{584A427A-04F9-4F4A-AAAE-A806E3223235}" dt="2024-03-25T22:18:00.947" v="2314" actId="1035"/>
          <ac:spMkLst>
            <pc:docMk/>
            <pc:sldMk cId="3713279481" sldId="271"/>
            <ac:spMk id="22" creationId="{88F26F9E-D6E5-4CD7-CE3F-C2A527974C03}"/>
          </ac:spMkLst>
        </pc:spChg>
        <pc:spChg chg="mod">
          <ac:chgData name="Blair Berger" userId="188b2259-3118-4fd4-acb6-827c4c8673a8" providerId="ADAL" clId="{584A427A-04F9-4F4A-AAAE-A806E3223235}" dt="2024-03-25T22:18:00.947" v="2314" actId="1035"/>
          <ac:spMkLst>
            <pc:docMk/>
            <pc:sldMk cId="3713279481" sldId="271"/>
            <ac:spMk id="23" creationId="{2A84EEFB-C806-AA72-F67D-D532BB1CEAA7}"/>
          </ac:spMkLst>
        </pc:spChg>
        <pc:spChg chg="mod">
          <ac:chgData name="Blair Berger" userId="188b2259-3118-4fd4-acb6-827c4c8673a8" providerId="ADAL" clId="{584A427A-04F9-4F4A-AAAE-A806E3223235}" dt="2024-03-25T22:17:16.691" v="2282" actId="20577"/>
          <ac:spMkLst>
            <pc:docMk/>
            <pc:sldMk cId="3713279481" sldId="271"/>
            <ac:spMk id="24" creationId="{C0393C7D-52DF-A2FF-ACE0-2C84DBA44E76}"/>
          </ac:spMkLst>
        </pc:spChg>
        <pc:spChg chg="mod">
          <ac:chgData name="Blair Berger" userId="188b2259-3118-4fd4-acb6-827c4c8673a8" providerId="ADAL" clId="{584A427A-04F9-4F4A-AAAE-A806E3223235}" dt="2024-03-25T22:19:46.676" v="2382"/>
          <ac:spMkLst>
            <pc:docMk/>
            <pc:sldMk cId="3713279481" sldId="271"/>
            <ac:spMk id="26" creationId="{BC1E5EC9-8165-45F9-8436-F8863F14A90C}"/>
          </ac:spMkLst>
        </pc:spChg>
        <pc:spChg chg="mod">
          <ac:chgData name="Blair Berger" userId="188b2259-3118-4fd4-acb6-827c4c8673a8" providerId="ADAL" clId="{584A427A-04F9-4F4A-AAAE-A806E3223235}" dt="2024-03-25T22:19:46.676" v="2382"/>
          <ac:spMkLst>
            <pc:docMk/>
            <pc:sldMk cId="3713279481" sldId="271"/>
            <ac:spMk id="28" creationId="{DAD2A94C-99A4-D197-7D35-7AFF908DF4BE}"/>
          </ac:spMkLst>
        </pc:spChg>
        <pc:spChg chg="mod">
          <ac:chgData name="Blair Berger" userId="188b2259-3118-4fd4-acb6-827c4c8673a8" providerId="ADAL" clId="{584A427A-04F9-4F4A-AAAE-A806E3223235}" dt="2024-03-25T22:19:53.423" v="2385" actId="20577"/>
          <ac:spMkLst>
            <pc:docMk/>
            <pc:sldMk cId="3713279481" sldId="271"/>
            <ac:spMk id="31" creationId="{A72950D9-ACA7-5BCE-E55E-3B946FE5AA26}"/>
          </ac:spMkLst>
        </pc:spChg>
        <pc:spChg chg="mod">
          <ac:chgData name="Blair Berger" userId="188b2259-3118-4fd4-acb6-827c4c8673a8" providerId="ADAL" clId="{584A427A-04F9-4F4A-AAAE-A806E3223235}" dt="2024-03-25T22:19:46.676" v="2382"/>
          <ac:spMkLst>
            <pc:docMk/>
            <pc:sldMk cId="3713279481" sldId="271"/>
            <ac:spMk id="32" creationId="{1A1AFBC9-C68A-4B2A-7212-DC9A98752ECD}"/>
          </ac:spMkLst>
        </pc:spChg>
        <pc:grpChg chg="del">
          <ac:chgData name="Blair Berger" userId="188b2259-3118-4fd4-acb6-827c4c8673a8" providerId="ADAL" clId="{584A427A-04F9-4F4A-AAAE-A806E3223235}" dt="2024-03-25T22:19:43.701" v="2381" actId="478"/>
          <ac:grpSpMkLst>
            <pc:docMk/>
            <pc:sldMk cId="3713279481" sldId="271"/>
            <ac:grpSpMk id="3" creationId="{4AFE4295-FDA8-0974-DCF7-5C94205AF8A3}"/>
          </ac:grpSpMkLst>
        </pc:grpChg>
        <pc:grpChg chg="add mod">
          <ac:chgData name="Blair Berger" userId="188b2259-3118-4fd4-acb6-827c4c8673a8" providerId="ADAL" clId="{584A427A-04F9-4F4A-AAAE-A806E3223235}" dt="2024-03-25T22:19:50.412" v="2383" actId="1076"/>
          <ac:grpSpMkLst>
            <pc:docMk/>
            <pc:sldMk cId="3713279481" sldId="271"/>
            <ac:grpSpMk id="25" creationId="{38420F80-B619-2E76-9411-0D82A624DBBC}"/>
          </ac:grpSpMkLst>
        </pc:grpChg>
        <pc:grpChg chg="mod">
          <ac:chgData name="Blair Berger" userId="188b2259-3118-4fd4-acb6-827c4c8673a8" providerId="ADAL" clId="{584A427A-04F9-4F4A-AAAE-A806E3223235}" dt="2024-03-25T22:19:46.676" v="2382"/>
          <ac:grpSpMkLst>
            <pc:docMk/>
            <pc:sldMk cId="3713279481" sldId="271"/>
            <ac:grpSpMk id="29" creationId="{38C5951F-6FD7-4E6C-E9EB-5E44F9670AAD}"/>
          </ac:grpSpMkLst>
        </pc:grpChg>
        <pc:picChg chg="mod">
          <ac:chgData name="Blair Berger" userId="188b2259-3118-4fd4-acb6-827c4c8673a8" providerId="ADAL" clId="{584A427A-04F9-4F4A-AAAE-A806E3223235}" dt="2024-03-25T22:19:46.676" v="2382"/>
          <ac:picMkLst>
            <pc:docMk/>
            <pc:sldMk cId="3713279481" sldId="271"/>
            <ac:picMk id="27" creationId="{ED13885A-7AC3-2B66-CF4C-E55BF3518EEB}"/>
          </ac:picMkLst>
        </pc:picChg>
        <pc:cxnChg chg="mod">
          <ac:chgData name="Blair Berger" userId="188b2259-3118-4fd4-acb6-827c4c8673a8" providerId="ADAL" clId="{584A427A-04F9-4F4A-AAAE-A806E3223235}" dt="2024-03-25T22:19:25.411" v="2375" actId="1036"/>
          <ac:cxnSpMkLst>
            <pc:docMk/>
            <pc:sldMk cId="3713279481" sldId="271"/>
            <ac:cxnSpMk id="10" creationId="{617C8BB1-C5C4-57C9-267B-470011CF0D5F}"/>
          </ac:cxnSpMkLst>
        </pc:cxnChg>
        <pc:cxnChg chg="mod">
          <ac:chgData name="Blair Berger" userId="188b2259-3118-4fd4-acb6-827c4c8673a8" providerId="ADAL" clId="{584A427A-04F9-4F4A-AAAE-A806E3223235}" dt="2024-03-25T22:19:46.676" v="2382"/>
          <ac:cxnSpMkLst>
            <pc:docMk/>
            <pc:sldMk cId="3713279481" sldId="271"/>
            <ac:cxnSpMk id="30" creationId="{8DBD39AB-7771-1F45-6186-9E944DB7DA5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47539"/>
            <a:ext cx="3886200" cy="2228427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3361902"/>
            <a:ext cx="3429000" cy="1545378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4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63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340783"/>
            <a:ext cx="985838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340783"/>
            <a:ext cx="2900363" cy="5424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5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595757"/>
            <a:ext cx="3943350" cy="266255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4283500"/>
            <a:ext cx="3943350" cy="140017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703917"/>
            <a:ext cx="194310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703917"/>
            <a:ext cx="194310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2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40785"/>
            <a:ext cx="394335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569085"/>
            <a:ext cx="1934170" cy="76898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2338070"/>
            <a:ext cx="1934170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569085"/>
            <a:ext cx="1943696" cy="76898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2338070"/>
            <a:ext cx="1943696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5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8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26720"/>
            <a:ext cx="1474589" cy="149352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921598"/>
            <a:ext cx="2314575" cy="454871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920240"/>
            <a:ext cx="1474589" cy="3557482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0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26720"/>
            <a:ext cx="1474589" cy="149352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921598"/>
            <a:ext cx="2314575" cy="4548717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920240"/>
            <a:ext cx="1474589" cy="3557482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7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340785"/>
            <a:ext cx="394335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703917"/>
            <a:ext cx="394335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5932595"/>
            <a:ext cx="102870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62736-9A04-4517-B1AE-2C07D3AFE06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5932595"/>
            <a:ext cx="154305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5932595"/>
            <a:ext cx="102870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2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F2AF11-65DE-C5A2-DBEA-F0BAC96DC8DF}"/>
              </a:ext>
            </a:extLst>
          </p:cNvPr>
          <p:cNvGrpSpPr/>
          <p:nvPr/>
        </p:nvGrpSpPr>
        <p:grpSpPr>
          <a:xfrm>
            <a:off x="262393" y="272172"/>
            <a:ext cx="3256722" cy="1944417"/>
            <a:chOff x="453224" y="1306286"/>
            <a:chExt cx="3256722" cy="194441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6EFC33E-F497-32DA-6AD6-CF4429407C67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green and black logo&#10;&#10;Description automatically generated">
              <a:extLst>
                <a:ext uri="{FF2B5EF4-FFF2-40B4-BE49-F238E27FC236}">
                  <a16:creationId xmlns:a16="http://schemas.microsoft.com/office/drawing/2014/main" id="{EFC61139-D751-48C8-78D4-BC5E2D5CF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9F2C8C-C205-44C4-57E3-3F069BA9EAEC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5A1E11-BD8C-6033-1A28-B30D675EA4A7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E6A26A-C47D-7F92-DC62-A874FC36D25F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6DDBBB0-17E8-BE82-C5D3-95A2B44BEB3D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984918" y="200826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TOURS/GAME/RALLYDAY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CB53E0F-46B6-CE8F-DB71-28769C0975C6}"/>
                </a:ext>
              </a:extLst>
            </p:cNvPr>
            <p:cNvSpPr txBox="1"/>
            <p:nvPr/>
          </p:nvSpPr>
          <p:spPr>
            <a:xfrm>
              <a:off x="1353723" y="2205004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 Tech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803284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0427E4E-2B8E-D27E-2E21-8A0846DFA65E}"/>
                </a:ext>
              </a:extLst>
            </p:cNvPr>
            <p:cNvSpPr txBox="1"/>
            <p:nvPr/>
          </p:nvSpPr>
          <p:spPr>
            <a:xfrm>
              <a:off x="1353723" y="2371676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[MAIN]      </a:t>
              </a:r>
              <a:r>
                <a:rPr lang="en-US" sz="10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</a:t>
              </a:r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WEST STATION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3A44A89-0B7C-E25A-EC6C-6E3490D27690}"/>
                </a:ext>
              </a:extLst>
            </p:cNvPr>
            <p:cNvSpPr txBox="1"/>
            <p:nvPr/>
          </p:nvSpPr>
          <p:spPr>
            <a:xfrm>
              <a:off x="1920356" y="2371210"/>
              <a:ext cx="391194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sz="6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06BEB0-A2AA-1089-3FD0-FD47D51B7A4A}"/>
              </a:ext>
            </a:extLst>
          </p:cNvPr>
          <p:cNvGrpSpPr/>
          <p:nvPr/>
        </p:nvGrpSpPr>
        <p:grpSpPr>
          <a:xfrm>
            <a:off x="262393" y="2228191"/>
            <a:ext cx="3256722" cy="1944417"/>
            <a:chOff x="453224" y="1306286"/>
            <a:chExt cx="3256722" cy="194441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A9F0B7E-5AAD-FB4E-2813-E5C597E1C349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A green and black logo&#10;&#10;Description automatically generated">
              <a:extLst>
                <a:ext uri="{FF2B5EF4-FFF2-40B4-BE49-F238E27FC236}">
                  <a16:creationId xmlns:a16="http://schemas.microsoft.com/office/drawing/2014/main" id="{D77A012D-E44A-DDEF-536D-BBA3B9481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20F7F27-B2C0-4EE2-3F5F-EFF61852922B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E3F5A15-981D-E618-7266-0394C1D0E16A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1AAB965-EBCC-379C-FCCC-87784BFE4343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29BEACD-119F-79EC-4954-C53AAB748EDE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E461707-AC8F-64A7-FC08-5B76304CA0E1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F4276B9-0253-84C1-1474-0614EDB0209D}"/>
                </a:ext>
              </a:extLst>
            </p:cNvPr>
            <p:cNvSpPr txBox="1"/>
            <p:nvPr/>
          </p:nvSpPr>
          <p:spPr>
            <a:xfrm>
              <a:off x="984918" y="200826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TOURS/GAME/RALLYDAY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C395A34-E9DE-480D-6DDE-EFF1BFD89882}"/>
                </a:ext>
              </a:extLst>
            </p:cNvPr>
            <p:cNvSpPr txBox="1"/>
            <p:nvPr/>
          </p:nvSpPr>
          <p:spPr>
            <a:xfrm>
              <a:off x="1353723" y="2205004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 Tech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5E5237C-A03B-419E-1409-917AA2A1A09E}"/>
                </a:ext>
              </a:extLst>
            </p:cNvPr>
            <p:cNvSpPr txBox="1"/>
            <p:nvPr/>
          </p:nvSpPr>
          <p:spPr>
            <a:xfrm>
              <a:off x="984918" y="1803284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LAPTOPS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DDB3BF4-208E-F5AA-D319-65E0C7C1821F}"/>
                </a:ext>
              </a:extLst>
            </p:cNvPr>
            <p:cNvSpPr txBox="1"/>
            <p:nvPr/>
          </p:nvSpPr>
          <p:spPr>
            <a:xfrm>
              <a:off x="1353723" y="2371676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[MAIN]      </a:t>
              </a:r>
              <a:r>
                <a:rPr lang="en-US" sz="10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</a:t>
              </a:r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WEST STATION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56D36AD-E006-5966-F089-1DC7F7EC9D34}"/>
                </a:ext>
              </a:extLst>
            </p:cNvPr>
            <p:cNvSpPr txBox="1"/>
            <p:nvPr/>
          </p:nvSpPr>
          <p:spPr>
            <a:xfrm>
              <a:off x="1920356" y="2371210"/>
              <a:ext cx="391194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sz="600" dirty="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0997A4-95BC-FB2E-0CCE-1F01286B970A}"/>
              </a:ext>
            </a:extLst>
          </p:cNvPr>
          <p:cNvGrpSpPr/>
          <p:nvPr/>
        </p:nvGrpSpPr>
        <p:grpSpPr>
          <a:xfrm rot="5400000">
            <a:off x="1052885" y="3381057"/>
            <a:ext cx="1944417" cy="3522781"/>
            <a:chOff x="-3152878" y="1176442"/>
            <a:chExt cx="1944417" cy="352278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D460B-A8D4-2C60-6F19-7FBDE9C4225D}"/>
                </a:ext>
              </a:extLst>
            </p:cNvPr>
            <p:cNvSpPr/>
            <p:nvPr/>
          </p:nvSpPr>
          <p:spPr>
            <a:xfrm rot="5400000">
              <a:off x="-3942060" y="1965624"/>
              <a:ext cx="3522781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green and black logo&#10;&#10;Description automatically generated">
              <a:extLst>
                <a:ext uri="{FF2B5EF4-FFF2-40B4-BE49-F238E27FC236}">
                  <a16:creationId xmlns:a16="http://schemas.microsoft.com/office/drawing/2014/main" id="{2BA10B7A-6B94-92BA-2DFB-865E00DF8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657202" y="2749550"/>
              <a:ext cx="953070" cy="376137"/>
            </a:xfrm>
            <a:prstGeom prst="rect">
              <a:avLst/>
            </a:prstGeom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4941A2A-35AD-4C5D-66EE-5360A50F2C5B}"/>
                </a:ext>
              </a:extLst>
            </p:cNvPr>
            <p:cNvSpPr/>
            <p:nvPr/>
          </p:nvSpPr>
          <p:spPr>
            <a:xfrm>
              <a:off x="-3009669" y="1241713"/>
              <a:ext cx="1658002" cy="3395206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FD49FF8-774B-2477-1B75-6D33D04FD20A}"/>
                </a:ext>
              </a:extLst>
            </p:cNvPr>
            <p:cNvGrpSpPr/>
            <p:nvPr/>
          </p:nvGrpSpPr>
          <p:grpSpPr>
            <a:xfrm>
              <a:off x="-2941983" y="3393443"/>
              <a:ext cx="1510748" cy="1062617"/>
              <a:chOff x="-1551807" y="1268307"/>
              <a:chExt cx="1510748" cy="1062617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D7E7E85-C9FE-C5A2-ACC6-13A8CE99FE77}"/>
                  </a:ext>
                </a:extLst>
              </p:cNvPr>
              <p:cNvSpPr txBox="1"/>
              <p:nvPr/>
            </p:nvSpPr>
            <p:spPr>
              <a:xfrm>
                <a:off x="-1220751" y="1974821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8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STATION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FB0A455-50C8-4BA8-F54F-D6D07324738E}"/>
                  </a:ext>
                </a:extLst>
              </p:cNvPr>
              <p:cNvSpPr txBox="1"/>
              <p:nvPr/>
            </p:nvSpPr>
            <p:spPr>
              <a:xfrm>
                <a:off x="-1247875" y="1568779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400" dirty="0"/>
                  <a:t>WEST</a:t>
                </a:r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BD4E1D08-7562-B86D-6F2D-B101F69A0F4E}"/>
                  </a:ext>
                </a:extLst>
              </p:cNvPr>
              <p:cNvSpPr/>
              <p:nvPr/>
            </p:nvSpPr>
            <p:spPr>
              <a:xfrm>
                <a:off x="-1551807" y="1268307"/>
                <a:ext cx="1510748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9D644C3-07B9-A1B4-A1AE-E1659EEE0883}"/>
                </a:ext>
              </a:extLst>
            </p:cNvPr>
            <p:cNvSpPr txBox="1"/>
            <p:nvPr/>
          </p:nvSpPr>
          <p:spPr>
            <a:xfrm>
              <a:off x="-2595502" y="3386255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Rallyday</a:t>
              </a:r>
              <a:r>
                <a: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| Gameday</a:t>
              </a: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7655619-745C-A079-EBB1-59A50A2E85A0}"/>
                </a:ext>
              </a:extLst>
            </p:cNvPr>
            <p:cNvGrpSpPr/>
            <p:nvPr/>
          </p:nvGrpSpPr>
          <p:grpSpPr>
            <a:xfrm>
              <a:off x="-2972551" y="1443772"/>
              <a:ext cx="1603689" cy="1062617"/>
              <a:chOff x="-1582375" y="1268307"/>
              <a:chExt cx="1603689" cy="1062617"/>
            </a:xfrm>
          </p:grpSpPr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22D3F8B-AD1D-6BA4-77E5-3F2358FAF557}"/>
                  </a:ext>
                </a:extLst>
              </p:cNvPr>
              <p:cNvSpPr txBox="1"/>
              <p:nvPr/>
            </p:nvSpPr>
            <p:spPr>
              <a:xfrm>
                <a:off x="-1220751" y="1974821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8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STATION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FAF25B0-1825-B9B6-C913-6FCBBB3644B0}"/>
                  </a:ext>
                </a:extLst>
              </p:cNvPr>
              <p:cNvSpPr txBox="1"/>
              <p:nvPr/>
            </p:nvSpPr>
            <p:spPr>
              <a:xfrm>
                <a:off x="-1247875" y="1568779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400" dirty="0"/>
                  <a:t>TOURS</a:t>
                </a:r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EF648514-2418-4BCF-54B8-DB9C1DEDE318}"/>
                  </a:ext>
                </a:extLst>
              </p:cNvPr>
              <p:cNvSpPr/>
              <p:nvPr/>
            </p:nvSpPr>
            <p:spPr>
              <a:xfrm>
                <a:off x="-1582375" y="1268307"/>
                <a:ext cx="1603689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6F6EA42-9276-3D15-38C7-1B2EE6C63F7B}"/>
                </a:ext>
              </a:extLst>
            </p:cNvPr>
            <p:cNvSpPr txBox="1"/>
            <p:nvPr/>
          </p:nvSpPr>
          <p:spPr>
            <a:xfrm>
              <a:off x="-2595502" y="1436584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[Main] Tech/Retail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9742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F2AF11-65DE-C5A2-DBEA-F0BAC96DC8DF}"/>
              </a:ext>
            </a:extLst>
          </p:cNvPr>
          <p:cNvGrpSpPr/>
          <p:nvPr/>
        </p:nvGrpSpPr>
        <p:grpSpPr>
          <a:xfrm>
            <a:off x="262393" y="272172"/>
            <a:ext cx="3256722" cy="1944417"/>
            <a:chOff x="453224" y="1306286"/>
            <a:chExt cx="3256722" cy="194441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6EFC33E-F497-32DA-6AD6-CF4429407C67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green and black logo&#10;&#10;Description automatically generated">
              <a:extLst>
                <a:ext uri="{FF2B5EF4-FFF2-40B4-BE49-F238E27FC236}">
                  <a16:creationId xmlns:a16="http://schemas.microsoft.com/office/drawing/2014/main" id="{EFC61139-D751-48C8-78D4-BC5E2D5CF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9F2C8C-C205-44C4-57E3-3F069BA9EAEC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5A1E11-BD8C-6033-1A28-B30D675EA4A7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1054753" y="1835496"/>
              <a:ext cx="2074695" cy="656035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E6A26A-C47D-7F92-DC62-A874FC36D25F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6DDBBB0-17E8-BE82-C5D3-95A2B44BEB3D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964127" y="2151389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JONES SUITE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866892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 LAPTOP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06BEB0-A2AA-1089-3FD0-FD47D51B7A4A}"/>
              </a:ext>
            </a:extLst>
          </p:cNvPr>
          <p:cNvGrpSpPr/>
          <p:nvPr/>
        </p:nvGrpSpPr>
        <p:grpSpPr>
          <a:xfrm>
            <a:off x="262393" y="2228191"/>
            <a:ext cx="3256722" cy="1944417"/>
            <a:chOff x="453224" y="1306286"/>
            <a:chExt cx="3256722" cy="194441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A9F0B7E-5AAD-FB4E-2813-E5C597E1C349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A green and black logo&#10;&#10;Description automatically generated">
              <a:extLst>
                <a:ext uri="{FF2B5EF4-FFF2-40B4-BE49-F238E27FC236}">
                  <a16:creationId xmlns:a16="http://schemas.microsoft.com/office/drawing/2014/main" id="{D77A012D-E44A-DDEF-536D-BBA3B9481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20F7F27-B2C0-4EE2-3F5F-EFF61852922B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E3F5A15-981D-E618-7266-0394C1D0E16A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1AAB965-EBCC-379C-FCCC-87784BFE4343}"/>
                </a:ext>
              </a:extLst>
            </p:cNvPr>
            <p:cNvSpPr/>
            <p:nvPr/>
          </p:nvSpPr>
          <p:spPr>
            <a:xfrm>
              <a:off x="789118" y="1835497"/>
              <a:ext cx="2653670" cy="717265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29BEACD-119F-79EC-4954-C53AAB748EDE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E461707-AC8F-64A7-FC08-5B76304CA0E1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0997A4-95BC-FB2E-0CCE-1F01286B970A}"/>
              </a:ext>
            </a:extLst>
          </p:cNvPr>
          <p:cNvGrpSpPr/>
          <p:nvPr/>
        </p:nvGrpSpPr>
        <p:grpSpPr>
          <a:xfrm rot="5400000">
            <a:off x="1052886" y="3381058"/>
            <a:ext cx="1944417" cy="3522781"/>
            <a:chOff x="-3152878" y="1176442"/>
            <a:chExt cx="1944417" cy="352278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D460B-A8D4-2C60-6F19-7FBDE9C4225D}"/>
                </a:ext>
              </a:extLst>
            </p:cNvPr>
            <p:cNvSpPr/>
            <p:nvPr/>
          </p:nvSpPr>
          <p:spPr>
            <a:xfrm rot="5400000">
              <a:off x="-3942060" y="1965624"/>
              <a:ext cx="3522781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green and black logo&#10;&#10;Description automatically generated">
              <a:extLst>
                <a:ext uri="{FF2B5EF4-FFF2-40B4-BE49-F238E27FC236}">
                  <a16:creationId xmlns:a16="http://schemas.microsoft.com/office/drawing/2014/main" id="{2BA10B7A-6B94-92BA-2DFB-865E00DF8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657202" y="2749550"/>
              <a:ext cx="953070" cy="376137"/>
            </a:xfrm>
            <a:prstGeom prst="rect">
              <a:avLst/>
            </a:prstGeom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4941A2A-35AD-4C5D-66EE-5360A50F2C5B}"/>
                </a:ext>
              </a:extLst>
            </p:cNvPr>
            <p:cNvSpPr/>
            <p:nvPr/>
          </p:nvSpPr>
          <p:spPr>
            <a:xfrm>
              <a:off x="-3009669" y="1241713"/>
              <a:ext cx="1658002" cy="3395206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FD49FF8-774B-2477-1B75-6D33D04FD20A}"/>
                </a:ext>
              </a:extLst>
            </p:cNvPr>
            <p:cNvGrpSpPr/>
            <p:nvPr/>
          </p:nvGrpSpPr>
          <p:grpSpPr>
            <a:xfrm>
              <a:off x="-2941983" y="3393443"/>
              <a:ext cx="1510748" cy="1062617"/>
              <a:chOff x="-1551807" y="1268307"/>
              <a:chExt cx="1510748" cy="1062617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D7E7E85-C9FE-C5A2-ACC6-13A8CE99FE77}"/>
                  </a:ext>
                </a:extLst>
              </p:cNvPr>
              <p:cNvSpPr txBox="1"/>
              <p:nvPr/>
            </p:nvSpPr>
            <p:spPr>
              <a:xfrm>
                <a:off x="-1196898" y="1919164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endParaRPr lang="en-US" sz="2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endParaRPr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BD4E1D08-7562-B86D-6F2D-B101F69A0F4E}"/>
                  </a:ext>
                </a:extLst>
              </p:cNvPr>
              <p:cNvSpPr/>
              <p:nvPr/>
            </p:nvSpPr>
            <p:spPr>
              <a:xfrm>
                <a:off x="-1551807" y="1268307"/>
                <a:ext cx="1510748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EF648514-2418-4BCF-54B8-DB9C1DEDE318}"/>
                </a:ext>
              </a:extLst>
            </p:cNvPr>
            <p:cNvSpPr/>
            <p:nvPr/>
          </p:nvSpPr>
          <p:spPr>
            <a:xfrm>
              <a:off x="-2773144" y="1575901"/>
              <a:ext cx="1204875" cy="798359"/>
            </a:xfrm>
            <a:prstGeom prst="roundRect">
              <a:avLst>
                <a:gd name="adj" fmla="val 8248"/>
              </a:avLst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8713E905-C9E8-9FB5-AA04-C787B28DA54A}"/>
              </a:ext>
            </a:extLst>
          </p:cNvPr>
          <p:cNvSpPr txBox="1"/>
          <p:nvPr/>
        </p:nvSpPr>
        <p:spPr>
          <a:xfrm rot="5400000">
            <a:off x="1853741" y="5057376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</a:t>
            </a:r>
          </a:p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LAPTOP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B190CE-208F-5EBB-C0E9-35448BAA76B0}"/>
              </a:ext>
            </a:extLst>
          </p:cNvPr>
          <p:cNvSpPr txBox="1"/>
          <p:nvPr/>
        </p:nvSpPr>
        <p:spPr>
          <a:xfrm rot="5400000">
            <a:off x="391999" y="5046277"/>
            <a:ext cx="1276879" cy="18004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JONES</a:t>
            </a:r>
            <a:endParaRPr lang="en-US" sz="2800" b="1" dirty="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  <a:p>
            <a:pPr algn="ctr"/>
            <a:r>
              <a:rPr lang="en-US" sz="2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SUITE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90C672-9B76-D98F-0890-8A5E9CE72DD9}"/>
              </a:ext>
            </a:extLst>
          </p:cNvPr>
          <p:cNvSpPr txBox="1"/>
          <p:nvPr/>
        </p:nvSpPr>
        <p:spPr>
          <a:xfrm>
            <a:off x="752505" y="3132033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JONES SUITE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BBA38F8-F279-CF8F-B7C8-6C69B616B684}"/>
              </a:ext>
            </a:extLst>
          </p:cNvPr>
          <p:cNvSpPr txBox="1"/>
          <p:nvPr/>
        </p:nvSpPr>
        <p:spPr>
          <a:xfrm>
            <a:off x="773296" y="2847536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</a:t>
            </a:r>
          </a:p>
        </p:txBody>
      </p:sp>
    </p:spTree>
    <p:extLst>
      <p:ext uri="{BB962C8B-B14F-4D97-AF65-F5344CB8AC3E}">
        <p14:creationId xmlns:p14="http://schemas.microsoft.com/office/powerpoint/2010/main" val="2038694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EFC33E-F497-32DA-6AD6-CF4429407C67}"/>
              </a:ext>
            </a:extLst>
          </p:cNvPr>
          <p:cNvSpPr/>
          <p:nvPr/>
        </p:nvSpPr>
        <p:spPr>
          <a:xfrm>
            <a:off x="453224" y="1306286"/>
            <a:ext cx="3228064" cy="194441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1E8F77-42E8-F99A-8C28-C5F61886DF5D}"/>
              </a:ext>
            </a:extLst>
          </p:cNvPr>
          <p:cNvSpPr/>
          <p:nvPr/>
        </p:nvSpPr>
        <p:spPr>
          <a:xfrm>
            <a:off x="453224" y="3250703"/>
            <a:ext cx="3228064" cy="194441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15831FF-B849-DD27-076F-F3D736593AA4}"/>
              </a:ext>
            </a:extLst>
          </p:cNvPr>
          <p:cNvGrpSpPr/>
          <p:nvPr/>
        </p:nvGrpSpPr>
        <p:grpSpPr>
          <a:xfrm>
            <a:off x="739470" y="1475741"/>
            <a:ext cx="2970476" cy="1619025"/>
            <a:chOff x="739470" y="1461046"/>
            <a:chExt cx="2970476" cy="1619025"/>
          </a:xfrm>
        </p:grpSpPr>
        <p:pic>
          <p:nvPicPr>
            <p:cNvPr id="3" name="Picture 2" descr="A green and black logo&#10;&#10;Description automatically generated">
              <a:extLst>
                <a:ext uri="{FF2B5EF4-FFF2-40B4-BE49-F238E27FC236}">
                  <a16:creationId xmlns:a16="http://schemas.microsoft.com/office/drawing/2014/main" id="{EFC61139-D751-48C8-78D4-BC5E2D5CF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2123" y="1519939"/>
              <a:ext cx="787660" cy="31085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9F2C8C-C205-44C4-57E3-3F069BA9EAEC}"/>
                </a:ext>
              </a:extLst>
            </p:cNvPr>
            <p:cNvSpPr txBox="1"/>
            <p:nvPr/>
          </p:nvSpPr>
          <p:spPr>
            <a:xfrm>
              <a:off x="1052877" y="2586297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5A1E11-BD8C-6033-1A28-B30D675EA4A7}"/>
                </a:ext>
              </a:extLst>
            </p:cNvPr>
            <p:cNvSpPr txBox="1"/>
            <p:nvPr/>
          </p:nvSpPr>
          <p:spPr>
            <a:xfrm>
              <a:off x="826179" y="2741517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945214" y="1874410"/>
              <a:ext cx="2341478" cy="593768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E6A26A-C47D-7F92-DC62-A874FC36D25F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12572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6DDBBB0-17E8-BE82-C5D3-95A2B44BEB3D}"/>
                </a:ext>
              </a:extLst>
            </p:cNvPr>
            <p:cNvSpPr/>
            <p:nvPr/>
          </p:nvSpPr>
          <p:spPr>
            <a:xfrm>
              <a:off x="739470" y="1461046"/>
              <a:ext cx="2752967" cy="1605507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4E91EF7-0D83-6B80-2B47-D94790592837}"/>
                </a:ext>
              </a:extLst>
            </p:cNvPr>
            <p:cNvGrpSpPr/>
            <p:nvPr/>
          </p:nvGrpSpPr>
          <p:grpSpPr>
            <a:xfrm>
              <a:off x="984918" y="1854781"/>
              <a:ext cx="2262070" cy="583553"/>
              <a:chOff x="984918" y="1822977"/>
              <a:chExt cx="2262070" cy="583553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D6654EF-67BF-FE9D-649F-72BB5EEAAAE3}"/>
                  </a:ext>
                </a:extLst>
              </p:cNvPr>
              <p:cNvSpPr txBox="1"/>
              <p:nvPr/>
            </p:nvSpPr>
            <p:spPr>
              <a:xfrm>
                <a:off x="984918" y="1822977"/>
                <a:ext cx="2262070" cy="385948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b="1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GAMEDAY LAPTOP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427E4E-2B8E-D27E-2E21-8A0846DFA65E}"/>
                  </a:ext>
                </a:extLst>
              </p:cNvPr>
              <p:cNvSpPr txBox="1"/>
              <p:nvPr/>
            </p:nvSpPr>
            <p:spPr>
              <a:xfrm>
                <a:off x="1353723" y="2055668"/>
                <a:ext cx="1524461" cy="35086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Jones Suite</a:t>
                </a: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F6C6C35-84DD-1D63-915E-011881A6A5DE}"/>
              </a:ext>
            </a:extLst>
          </p:cNvPr>
          <p:cNvGrpSpPr/>
          <p:nvPr/>
        </p:nvGrpSpPr>
        <p:grpSpPr>
          <a:xfrm>
            <a:off x="739470" y="3413399"/>
            <a:ext cx="2970476" cy="1619025"/>
            <a:chOff x="739470" y="1461046"/>
            <a:chExt cx="2970476" cy="1619025"/>
          </a:xfrm>
        </p:grpSpPr>
        <p:pic>
          <p:nvPicPr>
            <p:cNvPr id="56" name="Picture 55" descr="A green and black logo&#10;&#10;Description automatically generated">
              <a:extLst>
                <a:ext uri="{FF2B5EF4-FFF2-40B4-BE49-F238E27FC236}">
                  <a16:creationId xmlns:a16="http://schemas.microsoft.com/office/drawing/2014/main" id="{055B102E-B9B1-C428-DF56-C6FAAD9250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2123" y="1519939"/>
              <a:ext cx="787660" cy="310857"/>
            </a:xfrm>
            <a:prstGeom prst="rect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C295B4C-A8AE-DAB5-A102-4A501548CE46}"/>
                </a:ext>
              </a:extLst>
            </p:cNvPr>
            <p:cNvSpPr txBox="1"/>
            <p:nvPr/>
          </p:nvSpPr>
          <p:spPr>
            <a:xfrm>
              <a:off x="1052877" y="2586297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BA8B251-D8D8-D908-9D1E-569DA89BEA13}"/>
                </a:ext>
              </a:extLst>
            </p:cNvPr>
            <p:cNvSpPr txBox="1"/>
            <p:nvPr/>
          </p:nvSpPr>
          <p:spPr>
            <a:xfrm>
              <a:off x="826179" y="2741517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A6D12D8B-3F15-E7BA-1734-442F80AA88B3}"/>
                </a:ext>
              </a:extLst>
            </p:cNvPr>
            <p:cNvSpPr/>
            <p:nvPr/>
          </p:nvSpPr>
          <p:spPr>
            <a:xfrm>
              <a:off x="945214" y="1874410"/>
              <a:ext cx="2341478" cy="593768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5EA744C-9DDB-CBC9-59E8-1E9E102B0568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12572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49E98D87-63A2-2D22-185F-DE3B6639D5E5}"/>
                </a:ext>
              </a:extLst>
            </p:cNvPr>
            <p:cNvSpPr/>
            <p:nvPr/>
          </p:nvSpPr>
          <p:spPr>
            <a:xfrm>
              <a:off x="739470" y="1461046"/>
              <a:ext cx="2752967" cy="1605507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03AA4DFD-8AEE-F443-3B1A-37AEA2F2755A}"/>
                </a:ext>
              </a:extLst>
            </p:cNvPr>
            <p:cNvGrpSpPr/>
            <p:nvPr/>
          </p:nvGrpSpPr>
          <p:grpSpPr>
            <a:xfrm>
              <a:off x="984918" y="1854781"/>
              <a:ext cx="2262070" cy="583553"/>
              <a:chOff x="984918" y="1822977"/>
              <a:chExt cx="2262070" cy="583553"/>
            </a:xfrm>
          </p:grpSpPr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A5D6B31-9B1B-DF06-3AFA-D68D8715B55C}"/>
                  </a:ext>
                </a:extLst>
              </p:cNvPr>
              <p:cNvSpPr txBox="1"/>
              <p:nvPr/>
            </p:nvSpPr>
            <p:spPr>
              <a:xfrm>
                <a:off x="984918" y="1822977"/>
                <a:ext cx="2262070" cy="385948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b="1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GAMEDAY LAPTOP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5A2B9F6A-BCEA-7455-7842-65D94A2A3C25}"/>
                  </a:ext>
                </a:extLst>
              </p:cNvPr>
              <p:cNvSpPr txBox="1"/>
              <p:nvPr/>
            </p:nvSpPr>
            <p:spPr>
              <a:xfrm>
                <a:off x="1353723" y="2055668"/>
                <a:ext cx="1524461" cy="35086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Jones Suite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6737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69D8D3A-7ADB-BAA6-1084-EC966D24E43E}"/>
              </a:ext>
            </a:extLst>
          </p:cNvPr>
          <p:cNvGrpSpPr/>
          <p:nvPr/>
        </p:nvGrpSpPr>
        <p:grpSpPr>
          <a:xfrm>
            <a:off x="222463" y="283774"/>
            <a:ext cx="3524266" cy="5833253"/>
            <a:chOff x="222463" y="0"/>
            <a:chExt cx="3524266" cy="5833253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69D7ACA-9AF8-83BF-F9F8-653EB4B8E286}"/>
                </a:ext>
              </a:extLst>
            </p:cNvPr>
            <p:cNvGrpSpPr/>
            <p:nvPr/>
          </p:nvGrpSpPr>
          <p:grpSpPr>
            <a:xfrm rot="5400000">
              <a:off x="1013130" y="-789182"/>
              <a:ext cx="1944417" cy="3522781"/>
              <a:chOff x="-3152878" y="1176442"/>
              <a:chExt cx="1944417" cy="3522781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F8E8857-248D-B76B-BCA1-5CFFFCDE96AD}"/>
                  </a:ext>
                </a:extLst>
              </p:cNvPr>
              <p:cNvSpPr/>
              <p:nvPr/>
            </p:nvSpPr>
            <p:spPr>
              <a:xfrm rot="5400000">
                <a:off x="-3942060" y="1965624"/>
                <a:ext cx="3522781" cy="194441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2" name="Picture 31" descr="A green and black logo&#10;&#10;Description automatically generated">
                <a:extLst>
                  <a:ext uri="{FF2B5EF4-FFF2-40B4-BE49-F238E27FC236}">
                    <a16:creationId xmlns:a16="http://schemas.microsoft.com/office/drawing/2014/main" id="{B46D43E5-A250-569E-32B4-090D520CA3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2657202" y="2749550"/>
                <a:ext cx="953070" cy="376137"/>
              </a:xfrm>
              <a:prstGeom prst="rect">
                <a:avLst/>
              </a:prstGeom>
            </p:spPr>
          </p:pic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5C3C1576-CC4C-8572-D9D1-033308ABDFF8}"/>
                  </a:ext>
                </a:extLst>
              </p:cNvPr>
              <p:cNvSpPr/>
              <p:nvPr/>
            </p:nvSpPr>
            <p:spPr>
              <a:xfrm>
                <a:off x="-3009669" y="1241713"/>
                <a:ext cx="1658002" cy="3395206"/>
              </a:xfrm>
              <a:prstGeom prst="roundRect">
                <a:avLst>
                  <a:gd name="adj" fmla="val 8248"/>
                </a:avLst>
              </a:prstGeom>
              <a:noFill/>
              <a:ln w="6350">
                <a:solidFill>
                  <a:schemeClr val="bg1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A5E7B09E-EF79-883D-6272-7E3F2CC9998D}"/>
                  </a:ext>
                </a:extLst>
              </p:cNvPr>
              <p:cNvGrpSpPr/>
              <p:nvPr/>
            </p:nvGrpSpPr>
            <p:grpSpPr>
              <a:xfrm>
                <a:off x="-2941983" y="3393443"/>
                <a:ext cx="1510748" cy="1062617"/>
                <a:chOff x="-1551807" y="1268307"/>
                <a:chExt cx="1510748" cy="1062617"/>
              </a:xfrm>
            </p:grpSpPr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11A12559-B4C8-A3E5-90BD-D856184F13C0}"/>
                    </a:ext>
                  </a:extLst>
                </p:cNvPr>
                <p:cNvSpPr txBox="1"/>
                <p:nvPr/>
              </p:nvSpPr>
              <p:spPr>
                <a:xfrm>
                  <a:off x="-1196898" y="1919164"/>
                  <a:ext cx="860518" cy="26256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2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SCREEN</a:t>
                  </a:r>
                </a:p>
              </p:txBody>
            </p: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858FF4B5-184A-A072-0A38-251A88393F2B}"/>
                    </a:ext>
                  </a:extLst>
                </p:cNvPr>
                <p:cNvSpPr txBox="1"/>
                <p:nvPr/>
              </p:nvSpPr>
              <p:spPr>
                <a:xfrm>
                  <a:off x="-1224022" y="1513112"/>
                  <a:ext cx="946570" cy="26256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>
                  <a:defPPr>
                    <a:defRPr lang="en-US"/>
                  </a:defPPr>
                  <a:lvl1pPr algn="ctr">
                    <a:defRPr b="1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defRPr>
                  </a:lvl1pPr>
                </a:lstStyle>
                <a:p>
                  <a:r>
                    <a:rPr lang="en-US" sz="4000" dirty="0"/>
                    <a:t>GREEN </a:t>
                  </a:r>
                </a:p>
              </p:txBody>
            </p:sp>
            <p:sp>
              <p:nvSpPr>
                <p:cNvPr id="42" name="Rectangle: Rounded Corners 41">
                  <a:extLst>
                    <a:ext uri="{FF2B5EF4-FFF2-40B4-BE49-F238E27FC236}">
                      <a16:creationId xmlns:a16="http://schemas.microsoft.com/office/drawing/2014/main" id="{B5D57F3B-B96D-D710-A9F0-DD1CF2B1E3D3}"/>
                    </a:ext>
                  </a:extLst>
                </p:cNvPr>
                <p:cNvSpPr/>
                <p:nvPr/>
              </p:nvSpPr>
              <p:spPr>
                <a:xfrm>
                  <a:off x="-1551807" y="1268307"/>
                  <a:ext cx="1510748" cy="1062617"/>
                </a:xfrm>
                <a:prstGeom prst="roundRect">
                  <a:avLst>
                    <a:gd name="adj" fmla="val 8248"/>
                  </a:avLst>
                </a:prstGeom>
                <a:noFill/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00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</p:grp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94F7D08-722C-DF01-A541-EDC6A8D5A1DA}"/>
                  </a:ext>
                </a:extLst>
              </p:cNvPr>
              <p:cNvSpPr txBox="1"/>
              <p:nvPr/>
            </p:nvSpPr>
            <p:spPr>
              <a:xfrm>
                <a:off x="-2600966" y="1448978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1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Tours  | </a:t>
                </a:r>
                <a:r>
                  <a:rPr lang="en-US" sz="1100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Rallyday</a:t>
                </a:r>
                <a:endPara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endParaRPr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A17716E8-8E28-DD42-D11C-AB103FC619CB}"/>
                  </a:ext>
                </a:extLst>
              </p:cNvPr>
              <p:cNvGrpSpPr/>
              <p:nvPr/>
            </p:nvGrpSpPr>
            <p:grpSpPr>
              <a:xfrm>
                <a:off x="-2972551" y="1443772"/>
                <a:ext cx="1603689" cy="1062617"/>
                <a:chOff x="-1582375" y="1268307"/>
                <a:chExt cx="1603689" cy="1062617"/>
              </a:xfrm>
            </p:grpSpPr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B2BEFB00-3903-1FA1-084B-BB5EAFC1EDE9}"/>
                    </a:ext>
                  </a:extLst>
                </p:cNvPr>
                <p:cNvSpPr txBox="1"/>
                <p:nvPr/>
              </p:nvSpPr>
              <p:spPr>
                <a:xfrm>
                  <a:off x="-1220751" y="1943017"/>
                  <a:ext cx="860518" cy="26256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STATION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F0CB6CCA-D8D3-186C-1B48-E7BF19403E14}"/>
                    </a:ext>
                  </a:extLst>
                </p:cNvPr>
                <p:cNvSpPr txBox="1"/>
                <p:nvPr/>
              </p:nvSpPr>
              <p:spPr>
                <a:xfrm>
                  <a:off x="-1247875" y="1568779"/>
                  <a:ext cx="946570" cy="26256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>
                  <a:defPPr>
                    <a:defRPr lang="en-US"/>
                  </a:defPPr>
                  <a:lvl1pPr algn="ctr">
                    <a:defRPr b="1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defRPr>
                  </a:lvl1pPr>
                </a:lstStyle>
                <a:p>
                  <a:r>
                    <a:rPr lang="en-US" sz="2800" dirty="0"/>
                    <a:t>Photo Op</a:t>
                  </a:r>
                </a:p>
              </p:txBody>
            </p:sp>
            <p:sp>
              <p:nvSpPr>
                <p:cNvPr id="39" name="Rectangle: Rounded Corners 38">
                  <a:extLst>
                    <a:ext uri="{FF2B5EF4-FFF2-40B4-BE49-F238E27FC236}">
                      <a16:creationId xmlns:a16="http://schemas.microsoft.com/office/drawing/2014/main" id="{4917D877-D1E9-96CF-78F5-3DA51479F509}"/>
                    </a:ext>
                  </a:extLst>
                </p:cNvPr>
                <p:cNvSpPr/>
                <p:nvPr/>
              </p:nvSpPr>
              <p:spPr>
                <a:xfrm>
                  <a:off x="-1582375" y="1268307"/>
                  <a:ext cx="1603689" cy="1062617"/>
                </a:xfrm>
                <a:prstGeom prst="roundRect">
                  <a:avLst>
                    <a:gd name="adj" fmla="val 8248"/>
                  </a:avLst>
                </a:prstGeom>
                <a:noFill/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00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8406F92D-7CC4-B8AE-48AE-D35948E403F0}"/>
                </a:ext>
              </a:extLst>
            </p:cNvPr>
            <p:cNvGrpSpPr/>
            <p:nvPr/>
          </p:nvGrpSpPr>
          <p:grpSpPr>
            <a:xfrm>
              <a:off x="222463" y="1944418"/>
              <a:ext cx="3524265" cy="3888835"/>
              <a:chOff x="222463" y="1944418"/>
              <a:chExt cx="3524265" cy="3888835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8880C7BF-74B1-6EEA-7528-EB15FCF430D1}"/>
                  </a:ext>
                </a:extLst>
              </p:cNvPr>
              <p:cNvGrpSpPr/>
              <p:nvPr/>
            </p:nvGrpSpPr>
            <p:grpSpPr>
              <a:xfrm rot="5400000">
                <a:off x="1013129" y="1155236"/>
                <a:ext cx="1944417" cy="3522781"/>
                <a:chOff x="-3152878" y="1176442"/>
                <a:chExt cx="1944417" cy="3522781"/>
              </a:xfrm>
            </p:grpSpPr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6D27AADC-F139-AC4E-7117-AF6451D3D4FE}"/>
                    </a:ext>
                  </a:extLst>
                </p:cNvPr>
                <p:cNvSpPr/>
                <p:nvPr/>
              </p:nvSpPr>
              <p:spPr>
                <a:xfrm rot="5400000">
                  <a:off x="-3942060" y="1965624"/>
                  <a:ext cx="3522781" cy="194441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45" name="Picture 44" descr="A green and black logo&#10;&#10;Description automatically generated">
                  <a:extLst>
                    <a:ext uri="{FF2B5EF4-FFF2-40B4-BE49-F238E27FC236}">
                      <a16:creationId xmlns:a16="http://schemas.microsoft.com/office/drawing/2014/main" id="{5C2DDA87-6669-A985-CB02-FC51EEE6813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-2657202" y="2749550"/>
                  <a:ext cx="953070" cy="376137"/>
                </a:xfrm>
                <a:prstGeom prst="rect">
                  <a:avLst/>
                </a:prstGeom>
              </p:spPr>
            </p:pic>
            <p:sp>
              <p:nvSpPr>
                <p:cNvPr id="46" name="Rectangle: Rounded Corners 45">
                  <a:extLst>
                    <a:ext uri="{FF2B5EF4-FFF2-40B4-BE49-F238E27FC236}">
                      <a16:creationId xmlns:a16="http://schemas.microsoft.com/office/drawing/2014/main" id="{F887E0A0-4DB0-9174-1243-68F589955C78}"/>
                    </a:ext>
                  </a:extLst>
                </p:cNvPr>
                <p:cNvSpPr/>
                <p:nvPr/>
              </p:nvSpPr>
              <p:spPr>
                <a:xfrm>
                  <a:off x="-3009669" y="1241713"/>
                  <a:ext cx="1658002" cy="3395206"/>
                </a:xfrm>
                <a:prstGeom prst="roundRect">
                  <a:avLst>
                    <a:gd name="adj" fmla="val 8248"/>
                  </a:avLst>
                </a:prstGeom>
                <a:noFill/>
                <a:ln w="6350">
                  <a:solidFill>
                    <a:schemeClr val="bg1">
                      <a:lumMod val="75000"/>
                    </a:schemeClr>
                  </a:solidFill>
                  <a:prstDash val="sys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A994BDD0-6D7A-3121-0501-42138FFED8C1}"/>
                    </a:ext>
                  </a:extLst>
                </p:cNvPr>
                <p:cNvGrpSpPr/>
                <p:nvPr/>
              </p:nvGrpSpPr>
              <p:grpSpPr>
                <a:xfrm>
                  <a:off x="-2941983" y="3393443"/>
                  <a:ext cx="1510748" cy="1062617"/>
                  <a:chOff x="-1551807" y="1268307"/>
                  <a:chExt cx="1510748" cy="1062617"/>
                </a:xfrm>
              </p:grpSpPr>
              <p:sp>
                <p:nvSpPr>
                  <p:cNvPr id="53" name="TextBox 52">
                    <a:extLst>
                      <a:ext uri="{FF2B5EF4-FFF2-40B4-BE49-F238E27FC236}">
                        <a16:creationId xmlns:a16="http://schemas.microsoft.com/office/drawing/2014/main" id="{1CB5BFBC-66CB-1286-79A4-A72188D3AE07}"/>
                      </a:ext>
                    </a:extLst>
                  </p:cNvPr>
                  <p:cNvSpPr txBox="1"/>
                  <p:nvPr/>
                </p:nvSpPr>
                <p:spPr>
                  <a:xfrm>
                    <a:off x="-1220751" y="1974821"/>
                    <a:ext cx="860518" cy="26256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noAutofit/>
                  </a:bodyPr>
                  <a:lstStyle/>
                  <a:p>
                    <a:pPr algn="ctr"/>
                    <a:r>
                      <a:rPr lang="en-US" sz="2800" dirty="0">
                        <a:effectLst>
                          <a:outerShdw blurRad="50800" dist="38100" dir="2700000" algn="tl" rotWithShape="0">
                            <a:prstClr val="black">
                              <a:alpha val="47000"/>
                            </a:prstClr>
                          </a:outerShdw>
                        </a:effectLst>
                      </a:rPr>
                      <a:t>STATION</a:t>
                    </a:r>
                  </a:p>
                </p:txBody>
              </p:sp>
              <p:sp>
                <p:nvSpPr>
                  <p:cNvPr id="54" name="TextBox 53">
                    <a:extLst>
                      <a:ext uri="{FF2B5EF4-FFF2-40B4-BE49-F238E27FC236}">
                        <a16:creationId xmlns:a16="http://schemas.microsoft.com/office/drawing/2014/main" id="{4FE885C0-A78E-C772-680B-1AA4AA75956C}"/>
                      </a:ext>
                    </a:extLst>
                  </p:cNvPr>
                  <p:cNvSpPr txBox="1"/>
                  <p:nvPr/>
                </p:nvSpPr>
                <p:spPr>
                  <a:xfrm>
                    <a:off x="-1271728" y="1600576"/>
                    <a:ext cx="946570" cy="26256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noAutofit/>
                  </a:bodyPr>
                  <a:lstStyle>
                    <a:defPPr>
                      <a:defRPr lang="en-US"/>
                    </a:defPPr>
                    <a:lvl1pPr algn="ctr">
                      <a:defRPr b="1">
                        <a:effectLst>
                          <a:outerShdw blurRad="50800" dist="38100" dir="2700000" algn="tl" rotWithShape="0">
                            <a:prstClr val="black">
                              <a:alpha val="47000"/>
                            </a:prstClr>
                          </a:outerShdw>
                        </a:effectLst>
                      </a:defRPr>
                    </a:lvl1pPr>
                  </a:lstStyle>
                  <a:p>
                    <a:r>
                      <a:rPr lang="en-US" sz="3600" dirty="0"/>
                      <a:t>RASTER</a:t>
                    </a:r>
                  </a:p>
                </p:txBody>
              </p:sp>
              <p:sp>
                <p:nvSpPr>
                  <p:cNvPr id="65" name="Rectangle: Rounded Corners 64">
                    <a:extLst>
                      <a:ext uri="{FF2B5EF4-FFF2-40B4-BE49-F238E27FC236}">
                        <a16:creationId xmlns:a16="http://schemas.microsoft.com/office/drawing/2014/main" id="{42BD401E-1591-8BC4-C595-0312DC3F4FC9}"/>
                      </a:ext>
                    </a:extLst>
                  </p:cNvPr>
                  <p:cNvSpPr/>
                  <p:nvPr/>
                </p:nvSpPr>
                <p:spPr>
                  <a:xfrm>
                    <a:off x="-1551807" y="1268307"/>
                    <a:ext cx="1510748" cy="1062617"/>
                  </a:xfrm>
                  <a:prstGeom prst="roundRect">
                    <a:avLst>
                      <a:gd name="adj" fmla="val 8248"/>
                    </a:avLst>
                  </a:prstGeom>
                  <a:noFill/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4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endParaRPr>
                  </a:p>
                </p:txBody>
              </p:sp>
            </p:grp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9DD105C5-902A-0415-1C44-0485FB5C8F52}"/>
                    </a:ext>
                  </a:extLst>
                </p:cNvPr>
                <p:cNvSpPr txBox="1"/>
                <p:nvPr/>
              </p:nvSpPr>
              <p:spPr>
                <a:xfrm>
                  <a:off x="-2595502" y="3410108"/>
                  <a:ext cx="860518" cy="26256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1100" dirty="0" err="1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Rallyday</a:t>
                  </a:r>
                  <a:endParaRPr lang="en-US" sz="11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endParaRPr>
                </a:p>
              </p:txBody>
            </p: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34E99358-D062-A35D-782F-B26687532376}"/>
                    </a:ext>
                  </a:extLst>
                </p:cNvPr>
                <p:cNvGrpSpPr/>
                <p:nvPr/>
              </p:nvGrpSpPr>
              <p:grpSpPr>
                <a:xfrm>
                  <a:off x="-2972551" y="1443772"/>
                  <a:ext cx="1603689" cy="1062617"/>
                  <a:chOff x="-1582375" y="1268307"/>
                  <a:chExt cx="1603689" cy="1062617"/>
                </a:xfrm>
              </p:grpSpPr>
              <p:sp>
                <p:nvSpPr>
                  <p:cNvPr id="50" name="TextBox 49">
                    <a:extLst>
                      <a:ext uri="{FF2B5EF4-FFF2-40B4-BE49-F238E27FC236}">
                        <a16:creationId xmlns:a16="http://schemas.microsoft.com/office/drawing/2014/main" id="{75A2D132-0B06-812F-A5ED-3C5952685140}"/>
                      </a:ext>
                    </a:extLst>
                  </p:cNvPr>
                  <p:cNvSpPr txBox="1"/>
                  <p:nvPr/>
                </p:nvSpPr>
                <p:spPr>
                  <a:xfrm>
                    <a:off x="-1197860" y="1839855"/>
                    <a:ext cx="860518" cy="26256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noAutofit/>
                  </a:bodyPr>
                  <a:lstStyle/>
                  <a:p>
                    <a:pPr algn="ctr"/>
                    <a:r>
                      <a:rPr lang="en-US" sz="1900" dirty="0">
                        <a:effectLst>
                          <a:outerShdw blurRad="50800" dist="38100" dir="2700000" algn="tl" rotWithShape="0">
                            <a:prstClr val="black">
                              <a:alpha val="47000"/>
                            </a:prstClr>
                          </a:outerShdw>
                        </a:effectLst>
                      </a:rPr>
                      <a:t>External Events</a:t>
                    </a:r>
                  </a:p>
                </p:txBody>
              </p:sp>
              <p:sp>
                <p:nvSpPr>
                  <p:cNvPr id="51" name="TextBox 50">
                    <a:extLst>
                      <a:ext uri="{FF2B5EF4-FFF2-40B4-BE49-F238E27FC236}">
                        <a16:creationId xmlns:a16="http://schemas.microsoft.com/office/drawing/2014/main" id="{9AE404A3-1DB6-C04E-908D-84CE6FA26984}"/>
                      </a:ext>
                    </a:extLst>
                  </p:cNvPr>
                  <p:cNvSpPr txBox="1"/>
                  <p:nvPr/>
                </p:nvSpPr>
                <p:spPr>
                  <a:xfrm>
                    <a:off x="-1247875" y="1505164"/>
                    <a:ext cx="946570" cy="26256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noAutofit/>
                  </a:bodyPr>
                  <a:lstStyle>
                    <a:defPPr>
                      <a:defRPr lang="en-US"/>
                    </a:defPPr>
                    <a:lvl1pPr algn="ctr">
                      <a:defRPr b="1">
                        <a:effectLst>
                          <a:outerShdw blurRad="50800" dist="38100" dir="2700000" algn="tl" rotWithShape="0">
                            <a:prstClr val="black">
                              <a:alpha val="47000"/>
                            </a:prstClr>
                          </a:outerShdw>
                        </a:effectLst>
                      </a:defRPr>
                    </a:lvl1pPr>
                  </a:lstStyle>
                  <a:p>
                    <a:r>
                      <a:rPr lang="en-US" sz="3600" dirty="0"/>
                      <a:t>OFFSITE</a:t>
                    </a:r>
                  </a:p>
                </p:txBody>
              </p:sp>
              <p:sp>
                <p:nvSpPr>
                  <p:cNvPr id="52" name="Rectangle: Rounded Corners 51">
                    <a:extLst>
                      <a:ext uri="{FF2B5EF4-FFF2-40B4-BE49-F238E27FC236}">
                        <a16:creationId xmlns:a16="http://schemas.microsoft.com/office/drawing/2014/main" id="{902721BB-526F-D0DE-3EFE-A63BE118A301}"/>
                      </a:ext>
                    </a:extLst>
                  </p:cNvPr>
                  <p:cNvSpPr/>
                  <p:nvPr/>
                </p:nvSpPr>
                <p:spPr>
                  <a:xfrm>
                    <a:off x="-1582375" y="1268307"/>
                    <a:ext cx="1603689" cy="1062617"/>
                  </a:xfrm>
                  <a:prstGeom prst="roundRect">
                    <a:avLst>
                      <a:gd name="adj" fmla="val 8248"/>
                    </a:avLst>
                  </a:prstGeom>
                  <a:noFill/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4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85782771-75EE-D45F-FB01-DDEBACB6DAA0}"/>
                  </a:ext>
                </a:extLst>
              </p:cNvPr>
              <p:cNvGrpSpPr/>
              <p:nvPr/>
            </p:nvGrpSpPr>
            <p:grpSpPr>
              <a:xfrm rot="5400000">
                <a:off x="1011645" y="3099654"/>
                <a:ext cx="1944417" cy="3522781"/>
                <a:chOff x="-3152878" y="1176442"/>
                <a:chExt cx="1944417" cy="3522781"/>
              </a:xfrm>
            </p:grpSpPr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39111B55-B919-A88E-D538-34C9D959DDC3}"/>
                    </a:ext>
                  </a:extLst>
                </p:cNvPr>
                <p:cNvSpPr/>
                <p:nvPr/>
              </p:nvSpPr>
              <p:spPr>
                <a:xfrm rot="5400000">
                  <a:off x="-3942060" y="1965624"/>
                  <a:ext cx="3522781" cy="194441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68" name="Picture 67" descr="A green and black logo&#10;&#10;Description automatically generated">
                  <a:extLst>
                    <a:ext uri="{FF2B5EF4-FFF2-40B4-BE49-F238E27FC236}">
                      <a16:creationId xmlns:a16="http://schemas.microsoft.com/office/drawing/2014/main" id="{64114B4F-211B-7837-8FB6-C63757F5BEE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-2657202" y="2749550"/>
                  <a:ext cx="953070" cy="376137"/>
                </a:xfrm>
                <a:prstGeom prst="rect">
                  <a:avLst/>
                </a:prstGeom>
              </p:spPr>
            </p:pic>
            <p:sp>
              <p:nvSpPr>
                <p:cNvPr id="69" name="Rectangle: Rounded Corners 68">
                  <a:extLst>
                    <a:ext uri="{FF2B5EF4-FFF2-40B4-BE49-F238E27FC236}">
                      <a16:creationId xmlns:a16="http://schemas.microsoft.com/office/drawing/2014/main" id="{4E210993-2706-A084-7B8E-C316A9228E7E}"/>
                    </a:ext>
                  </a:extLst>
                </p:cNvPr>
                <p:cNvSpPr/>
                <p:nvPr/>
              </p:nvSpPr>
              <p:spPr>
                <a:xfrm>
                  <a:off x="-3009669" y="1241713"/>
                  <a:ext cx="1658002" cy="3395206"/>
                </a:xfrm>
                <a:prstGeom prst="roundRect">
                  <a:avLst>
                    <a:gd name="adj" fmla="val 8248"/>
                  </a:avLst>
                </a:prstGeom>
                <a:noFill/>
                <a:ln w="6350">
                  <a:solidFill>
                    <a:schemeClr val="bg1">
                      <a:lumMod val="75000"/>
                    </a:schemeClr>
                  </a:solidFill>
                  <a:prstDash val="sys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BF81944F-9D9F-42CD-4B52-AD0DF8CB24AA}"/>
                    </a:ext>
                  </a:extLst>
                </p:cNvPr>
                <p:cNvGrpSpPr/>
                <p:nvPr/>
              </p:nvGrpSpPr>
              <p:grpSpPr>
                <a:xfrm>
                  <a:off x="-2941983" y="3393443"/>
                  <a:ext cx="1510748" cy="1062617"/>
                  <a:chOff x="-1551807" y="1268307"/>
                  <a:chExt cx="1510748" cy="1062617"/>
                </a:xfrm>
              </p:grpSpPr>
              <p:sp>
                <p:nvSpPr>
                  <p:cNvPr id="77" name="TextBox 76">
                    <a:extLst>
                      <a:ext uri="{FF2B5EF4-FFF2-40B4-BE49-F238E27FC236}">
                        <a16:creationId xmlns:a16="http://schemas.microsoft.com/office/drawing/2014/main" id="{CB45BE5F-2FC9-0244-4FC2-AAE426987ACB}"/>
                      </a:ext>
                    </a:extLst>
                  </p:cNvPr>
                  <p:cNvSpPr txBox="1"/>
                  <p:nvPr/>
                </p:nvSpPr>
                <p:spPr>
                  <a:xfrm>
                    <a:off x="-1220751" y="1974821"/>
                    <a:ext cx="860518" cy="26256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noAutofit/>
                  </a:bodyPr>
                  <a:lstStyle/>
                  <a:p>
                    <a:pPr algn="ctr"/>
                    <a:r>
                      <a:rPr lang="en-US" sz="2800" dirty="0">
                        <a:effectLst>
                          <a:outerShdw blurRad="50800" dist="38100" dir="2700000" algn="tl" rotWithShape="0">
                            <a:prstClr val="black">
                              <a:alpha val="47000"/>
                            </a:prstClr>
                          </a:outerShdw>
                        </a:effectLst>
                      </a:rPr>
                      <a:t>STATION</a:t>
                    </a:r>
                  </a:p>
                </p:txBody>
              </p:sp>
              <p:sp>
                <p:nvSpPr>
                  <p:cNvPr id="78" name="TextBox 77">
                    <a:extLst>
                      <a:ext uri="{FF2B5EF4-FFF2-40B4-BE49-F238E27FC236}">
                        <a16:creationId xmlns:a16="http://schemas.microsoft.com/office/drawing/2014/main" id="{B7E546DF-585C-AE63-A763-6264EDE1672F}"/>
                      </a:ext>
                    </a:extLst>
                  </p:cNvPr>
                  <p:cNvSpPr txBox="1"/>
                  <p:nvPr/>
                </p:nvSpPr>
                <p:spPr>
                  <a:xfrm>
                    <a:off x="-1247875" y="1568779"/>
                    <a:ext cx="946570" cy="26256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noAutofit/>
                  </a:bodyPr>
                  <a:lstStyle>
                    <a:defPPr>
                      <a:defRPr lang="en-US"/>
                    </a:defPPr>
                    <a:lvl1pPr algn="ctr">
                      <a:defRPr b="1">
                        <a:effectLst>
                          <a:outerShdw blurRad="50800" dist="38100" dir="2700000" algn="tl" rotWithShape="0">
                            <a:prstClr val="black">
                              <a:alpha val="47000"/>
                            </a:prstClr>
                          </a:outerShdw>
                        </a:effectLst>
                      </a:defRPr>
                    </a:lvl1pPr>
                  </a:lstStyle>
                  <a:p>
                    <a:r>
                      <a:rPr lang="en-US" sz="4400" dirty="0"/>
                      <a:t>EAST</a:t>
                    </a:r>
                  </a:p>
                </p:txBody>
              </p:sp>
              <p:sp>
                <p:nvSpPr>
                  <p:cNvPr id="79" name="Rectangle: Rounded Corners 78">
                    <a:extLst>
                      <a:ext uri="{FF2B5EF4-FFF2-40B4-BE49-F238E27FC236}">
                        <a16:creationId xmlns:a16="http://schemas.microsoft.com/office/drawing/2014/main" id="{DA989B11-7F36-B8BA-CBA8-9640129C6970}"/>
                      </a:ext>
                    </a:extLst>
                  </p:cNvPr>
                  <p:cNvSpPr/>
                  <p:nvPr/>
                </p:nvSpPr>
                <p:spPr>
                  <a:xfrm>
                    <a:off x="-1551807" y="1268307"/>
                    <a:ext cx="1510748" cy="1062617"/>
                  </a:xfrm>
                  <a:prstGeom prst="roundRect">
                    <a:avLst>
                      <a:gd name="adj" fmla="val 8248"/>
                    </a:avLst>
                  </a:prstGeom>
                  <a:noFill/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4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endParaRPr>
                  </a:p>
                </p:txBody>
              </p:sp>
            </p:grpSp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7AD23EDE-3D49-687D-479F-7BF7F54B4483}"/>
                    </a:ext>
                  </a:extLst>
                </p:cNvPr>
                <p:cNvSpPr txBox="1"/>
                <p:nvPr/>
              </p:nvSpPr>
              <p:spPr>
                <a:xfrm>
                  <a:off x="-2595502" y="3386255"/>
                  <a:ext cx="860518" cy="26256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1100" dirty="0" err="1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Rallyday</a:t>
                  </a:r>
                  <a:r>
                    <a:rPr lang="en-US" sz="1100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 | Gameday</a:t>
                  </a:r>
                </a:p>
              </p:txBody>
            </p: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F7FE2566-04A2-D526-D879-CBEF2E284FD3}"/>
                    </a:ext>
                  </a:extLst>
                </p:cNvPr>
                <p:cNvGrpSpPr/>
                <p:nvPr/>
              </p:nvGrpSpPr>
              <p:grpSpPr>
                <a:xfrm>
                  <a:off x="-2972551" y="1443772"/>
                  <a:ext cx="1603689" cy="1062617"/>
                  <a:chOff x="-1582375" y="1268307"/>
                  <a:chExt cx="1603689" cy="1062617"/>
                </a:xfrm>
              </p:grpSpPr>
              <p:sp>
                <p:nvSpPr>
                  <p:cNvPr id="74" name="TextBox 73">
                    <a:extLst>
                      <a:ext uri="{FF2B5EF4-FFF2-40B4-BE49-F238E27FC236}">
                        <a16:creationId xmlns:a16="http://schemas.microsoft.com/office/drawing/2014/main" id="{7B776B0A-F8B5-AAA5-F3B2-989ECC9F38F8}"/>
                      </a:ext>
                    </a:extLst>
                  </p:cNvPr>
                  <p:cNvSpPr txBox="1"/>
                  <p:nvPr/>
                </p:nvSpPr>
                <p:spPr>
                  <a:xfrm>
                    <a:off x="-1220751" y="1974821"/>
                    <a:ext cx="860518" cy="26256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noAutofit/>
                  </a:bodyPr>
                  <a:lstStyle/>
                  <a:p>
                    <a:pPr algn="ctr"/>
                    <a:r>
                      <a:rPr lang="en-US" sz="2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7000"/>
                            </a:prstClr>
                          </a:outerShdw>
                        </a:effectLst>
                      </a:rPr>
                      <a:t>[backup]</a:t>
                    </a:r>
                  </a:p>
                </p:txBody>
              </p:sp>
              <p:sp>
                <p:nvSpPr>
                  <p:cNvPr id="75" name="TextBox 74">
                    <a:extLst>
                      <a:ext uri="{FF2B5EF4-FFF2-40B4-BE49-F238E27FC236}">
                        <a16:creationId xmlns:a16="http://schemas.microsoft.com/office/drawing/2014/main" id="{A28C0D74-9FEB-A7DA-2A0D-25D074B768BC}"/>
                      </a:ext>
                    </a:extLst>
                  </p:cNvPr>
                  <p:cNvSpPr txBox="1"/>
                  <p:nvPr/>
                </p:nvSpPr>
                <p:spPr>
                  <a:xfrm>
                    <a:off x="-1263777" y="1568779"/>
                    <a:ext cx="946570" cy="26256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noAutofit/>
                  </a:bodyPr>
                  <a:lstStyle>
                    <a:defPPr>
                      <a:defRPr lang="en-US"/>
                    </a:defPPr>
                    <a:lvl1pPr algn="ctr">
                      <a:defRPr b="1">
                        <a:effectLst>
                          <a:outerShdw blurRad="50800" dist="38100" dir="2700000" algn="tl" rotWithShape="0">
                            <a:prstClr val="black">
                              <a:alpha val="47000"/>
                            </a:prstClr>
                          </a:outerShdw>
                        </a:effectLst>
                      </a:defRPr>
                    </a:lvl1pPr>
                  </a:lstStyle>
                  <a:p>
                    <a:r>
                      <a:rPr lang="en-US" sz="43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t>TOURS</a:t>
                    </a:r>
                  </a:p>
                </p:txBody>
              </p:sp>
              <p:sp>
                <p:nvSpPr>
                  <p:cNvPr id="76" name="Rectangle: Rounded Corners 75">
                    <a:extLst>
                      <a:ext uri="{FF2B5EF4-FFF2-40B4-BE49-F238E27FC236}">
                        <a16:creationId xmlns:a16="http://schemas.microsoft.com/office/drawing/2014/main" id="{91C46B23-1313-1BA5-B728-8F37FDCF2A7F}"/>
                      </a:ext>
                    </a:extLst>
                  </p:cNvPr>
                  <p:cNvSpPr/>
                  <p:nvPr/>
                </p:nvSpPr>
                <p:spPr>
                  <a:xfrm>
                    <a:off x="-1582375" y="1268307"/>
                    <a:ext cx="1603689" cy="1062617"/>
                  </a:xfrm>
                  <a:prstGeom prst="roundRect">
                    <a:avLst>
                      <a:gd name="adj" fmla="val 8248"/>
                    </a:avLst>
                  </a:prstGeom>
                  <a:noFill/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4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endParaRPr>
                  </a:p>
                </p:txBody>
              </p:sp>
            </p:grpSp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EF03675F-6B65-7C8B-D800-C4D87866E90D}"/>
                    </a:ext>
                  </a:extLst>
                </p:cNvPr>
                <p:cNvSpPr txBox="1"/>
                <p:nvPr/>
              </p:nvSpPr>
              <p:spPr>
                <a:xfrm>
                  <a:off x="-2595502" y="1436584"/>
                  <a:ext cx="860518" cy="26256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1100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Tech/Retail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96046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CDD460B-A8D4-2C60-6F19-7FBDE9C4225D}"/>
              </a:ext>
            </a:extLst>
          </p:cNvPr>
          <p:cNvSpPr/>
          <p:nvPr/>
        </p:nvSpPr>
        <p:spPr>
          <a:xfrm rot="10800000">
            <a:off x="263703" y="4170238"/>
            <a:ext cx="2813452" cy="194441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 descr="A green and black logo&#10;&#10;Description automatically generated">
            <a:extLst>
              <a:ext uri="{FF2B5EF4-FFF2-40B4-BE49-F238E27FC236}">
                <a16:creationId xmlns:a16="http://schemas.microsoft.com/office/drawing/2014/main" id="{2BA10B7A-6B94-92BA-2DFB-865E00DF8F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743" y="4466232"/>
            <a:ext cx="716055" cy="282597"/>
          </a:xfrm>
          <a:prstGeom prst="rect">
            <a:avLst/>
          </a:prstGeom>
        </p:spPr>
      </p:pic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C4941A2A-35AD-4C5D-66EE-5360A50F2C5B}"/>
              </a:ext>
            </a:extLst>
          </p:cNvPr>
          <p:cNvSpPr/>
          <p:nvPr/>
        </p:nvSpPr>
        <p:spPr>
          <a:xfrm rot="5400000">
            <a:off x="884843" y="3924456"/>
            <a:ext cx="1561914" cy="2435987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FD49FF8-774B-2477-1B75-6D33D04FD20A}"/>
              </a:ext>
            </a:extLst>
          </p:cNvPr>
          <p:cNvGrpSpPr/>
          <p:nvPr/>
        </p:nvGrpSpPr>
        <p:grpSpPr>
          <a:xfrm rot="5400000">
            <a:off x="1271222" y="4809657"/>
            <a:ext cx="774599" cy="946570"/>
            <a:chOff x="-1037301" y="658280"/>
            <a:chExt cx="774599" cy="946570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D7E7E85-C9FE-C5A2-ACC6-13A8CE99FE77}"/>
                </a:ext>
              </a:extLst>
            </p:cNvPr>
            <p:cNvSpPr txBox="1"/>
            <p:nvPr/>
          </p:nvSpPr>
          <p:spPr>
            <a:xfrm rot="16200000">
              <a:off x="-824242" y="1000284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8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GS Photo Op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FB0A455-50C8-4BA8-F54F-D6D07324738E}"/>
                </a:ext>
              </a:extLst>
            </p:cNvPr>
            <p:cNvSpPr txBox="1"/>
            <p:nvPr/>
          </p:nvSpPr>
          <p:spPr>
            <a:xfrm rot="16200000">
              <a:off x="-1379305" y="1000284"/>
              <a:ext cx="946570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>
              <a:defPPr>
                <a:defRPr lang="en-US"/>
              </a:defPPr>
              <a:lvl1pPr algn="ctr">
                <a:defRPr b="1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defRPr>
              </a:lvl1pPr>
            </a:lstStyle>
            <a:p>
              <a:r>
                <a:rPr lang="en-US" sz="4400" dirty="0"/>
                <a:t>TOURS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29D644C3-07B9-A1B4-A1AE-E1659EEE0883}"/>
              </a:ext>
            </a:extLst>
          </p:cNvPr>
          <p:cNvSpPr txBox="1"/>
          <p:nvPr/>
        </p:nvSpPr>
        <p:spPr>
          <a:xfrm>
            <a:off x="6059384" y="4648662"/>
            <a:ext cx="860518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 | Gameday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EBED7B4-E512-1CBE-71F9-32CE87C01104}"/>
              </a:ext>
            </a:extLst>
          </p:cNvPr>
          <p:cNvCxnSpPr>
            <a:cxnSpLocks/>
          </p:cNvCxnSpPr>
          <p:nvPr/>
        </p:nvCxnSpPr>
        <p:spPr>
          <a:xfrm>
            <a:off x="696235" y="5319386"/>
            <a:ext cx="1931068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D4E1D08-7562-B86D-6F2D-B101F69A0F4E}"/>
              </a:ext>
            </a:extLst>
          </p:cNvPr>
          <p:cNvSpPr/>
          <p:nvPr/>
        </p:nvSpPr>
        <p:spPr>
          <a:xfrm rot="5400000">
            <a:off x="5734269" y="3823226"/>
            <a:ext cx="1510748" cy="2407394"/>
          </a:xfrm>
          <a:prstGeom prst="roundRect">
            <a:avLst>
              <a:gd name="adj" fmla="val 8248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513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9D644C3-07B9-A1B4-A1AE-E1659EEE0883}"/>
              </a:ext>
            </a:extLst>
          </p:cNvPr>
          <p:cNvSpPr txBox="1"/>
          <p:nvPr/>
        </p:nvSpPr>
        <p:spPr>
          <a:xfrm>
            <a:off x="6059384" y="4648662"/>
            <a:ext cx="860518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 | Gameday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D4E1D08-7562-B86D-6F2D-B101F69A0F4E}"/>
              </a:ext>
            </a:extLst>
          </p:cNvPr>
          <p:cNvSpPr/>
          <p:nvPr/>
        </p:nvSpPr>
        <p:spPr>
          <a:xfrm rot="5400000">
            <a:off x="5734269" y="3823226"/>
            <a:ext cx="1510748" cy="2407394"/>
          </a:xfrm>
          <a:prstGeom prst="roundRect">
            <a:avLst>
              <a:gd name="adj" fmla="val 8248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AFE4295-FDA8-0974-DCF7-5C94205AF8A3}"/>
              </a:ext>
            </a:extLst>
          </p:cNvPr>
          <p:cNvGrpSpPr/>
          <p:nvPr/>
        </p:nvGrpSpPr>
        <p:grpSpPr>
          <a:xfrm>
            <a:off x="72872" y="4369020"/>
            <a:ext cx="2813452" cy="1944417"/>
            <a:chOff x="263703" y="4170238"/>
            <a:chExt cx="2813452" cy="1944417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D460B-A8D4-2C60-6F19-7FBDE9C4225D}"/>
                </a:ext>
              </a:extLst>
            </p:cNvPr>
            <p:cNvSpPr/>
            <p:nvPr/>
          </p:nvSpPr>
          <p:spPr>
            <a:xfrm rot="10800000">
              <a:off x="263703" y="4170238"/>
              <a:ext cx="2813452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green and black logo&#10;&#10;Description automatically generated">
              <a:extLst>
                <a:ext uri="{FF2B5EF4-FFF2-40B4-BE49-F238E27FC236}">
                  <a16:creationId xmlns:a16="http://schemas.microsoft.com/office/drawing/2014/main" id="{2BA10B7A-6B94-92BA-2DFB-865E00DF8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3743" y="4402624"/>
              <a:ext cx="716055" cy="282597"/>
            </a:xfrm>
            <a:prstGeom prst="rect">
              <a:avLst/>
            </a:prstGeom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4941A2A-35AD-4C5D-66EE-5360A50F2C5B}"/>
                </a:ext>
              </a:extLst>
            </p:cNvPr>
            <p:cNvSpPr/>
            <p:nvPr/>
          </p:nvSpPr>
          <p:spPr>
            <a:xfrm rot="5400000">
              <a:off x="884843" y="3924456"/>
              <a:ext cx="1561914" cy="2435987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FD49FF8-774B-2477-1B75-6D33D04FD20A}"/>
                </a:ext>
              </a:extLst>
            </p:cNvPr>
            <p:cNvGrpSpPr/>
            <p:nvPr/>
          </p:nvGrpSpPr>
          <p:grpSpPr>
            <a:xfrm rot="5400000">
              <a:off x="1287138" y="4666549"/>
              <a:ext cx="742795" cy="946570"/>
              <a:chOff x="-1100909" y="658276"/>
              <a:chExt cx="742795" cy="946570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D7E7E85-C9FE-C5A2-ACC6-13A8CE99FE77}"/>
                  </a:ext>
                </a:extLst>
              </p:cNvPr>
              <p:cNvSpPr txBox="1"/>
              <p:nvPr/>
            </p:nvSpPr>
            <p:spPr>
              <a:xfrm rot="16200000">
                <a:off x="-919654" y="1000278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VIP GROUP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FB0A455-50C8-4BA8-F54F-D6D07324738E}"/>
                  </a:ext>
                </a:extLst>
              </p:cNvPr>
              <p:cNvSpPr txBox="1"/>
              <p:nvPr/>
            </p:nvSpPr>
            <p:spPr>
              <a:xfrm rot="16200000">
                <a:off x="-1442913" y="1000280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000" dirty="0"/>
                  <a:t>TOURS</a:t>
                </a: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EBED7B4-E512-1CBE-71F9-32CE87C01104}"/>
                </a:ext>
              </a:extLst>
            </p:cNvPr>
            <p:cNvCxnSpPr>
              <a:cxnSpLocks/>
            </p:cNvCxnSpPr>
            <p:nvPr/>
          </p:nvCxnSpPr>
          <p:spPr>
            <a:xfrm>
              <a:off x="696235" y="5160366"/>
              <a:ext cx="193106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1AC091C-0772-1EF1-2510-CFBED829B594}"/>
                </a:ext>
              </a:extLst>
            </p:cNvPr>
            <p:cNvSpPr txBox="1"/>
            <p:nvPr/>
          </p:nvSpPr>
          <p:spPr>
            <a:xfrm>
              <a:off x="1228263" y="5563605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Photo Op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9B6187D-BED5-CB41-0086-70CE7B4B9DA0}"/>
              </a:ext>
            </a:extLst>
          </p:cNvPr>
          <p:cNvGrpSpPr/>
          <p:nvPr/>
        </p:nvGrpSpPr>
        <p:grpSpPr>
          <a:xfrm>
            <a:off x="73528" y="2424603"/>
            <a:ext cx="2813452" cy="1944417"/>
            <a:chOff x="263703" y="4170238"/>
            <a:chExt cx="2813452" cy="19444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1CE29A4-4D56-60EB-6A3D-2F4B9951212F}"/>
                </a:ext>
              </a:extLst>
            </p:cNvPr>
            <p:cNvSpPr/>
            <p:nvPr/>
          </p:nvSpPr>
          <p:spPr>
            <a:xfrm rot="10800000">
              <a:off x="263703" y="4170238"/>
              <a:ext cx="2813452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green and black logo&#10;&#10;Description automatically generated">
              <a:extLst>
                <a:ext uri="{FF2B5EF4-FFF2-40B4-BE49-F238E27FC236}">
                  <a16:creationId xmlns:a16="http://schemas.microsoft.com/office/drawing/2014/main" id="{170BB06B-8D63-AC58-CEDB-BE3785BA5E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3743" y="4402624"/>
              <a:ext cx="716055" cy="282597"/>
            </a:xfrm>
            <a:prstGeom prst="rect">
              <a:avLst/>
            </a:prstGeom>
          </p:spPr>
        </p:pic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3D1E460F-04E8-F678-A424-CC5CD0651F5E}"/>
                </a:ext>
              </a:extLst>
            </p:cNvPr>
            <p:cNvSpPr/>
            <p:nvPr/>
          </p:nvSpPr>
          <p:spPr>
            <a:xfrm rot="5400000">
              <a:off x="884843" y="3924456"/>
              <a:ext cx="1561914" cy="2435987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B6C82C6-27DC-DCBD-267A-230AAEC5CA34}"/>
                </a:ext>
              </a:extLst>
            </p:cNvPr>
            <p:cNvGrpSpPr/>
            <p:nvPr/>
          </p:nvGrpSpPr>
          <p:grpSpPr>
            <a:xfrm rot="5400000">
              <a:off x="1287138" y="4666549"/>
              <a:ext cx="742795" cy="946570"/>
              <a:chOff x="-1100909" y="658276"/>
              <a:chExt cx="742795" cy="946570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159839-1D64-BA3A-46FA-66786D1BAD70}"/>
                  </a:ext>
                </a:extLst>
              </p:cNvPr>
              <p:cNvSpPr txBox="1"/>
              <p:nvPr/>
            </p:nvSpPr>
            <p:spPr>
              <a:xfrm rot="16200000">
                <a:off x="-919654" y="1000278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STAR / LOCKER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0F6589-6CCD-614D-4078-9C7C12E16533}"/>
                  </a:ext>
                </a:extLst>
              </p:cNvPr>
              <p:cNvSpPr txBox="1"/>
              <p:nvPr/>
            </p:nvSpPr>
            <p:spPr>
              <a:xfrm rot="16200000">
                <a:off x="-1442913" y="1000280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000" dirty="0"/>
                  <a:t>TOURS</a:t>
                </a:r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7C8BB1-C5C4-57C9-267B-470011CF0D5F}"/>
                </a:ext>
              </a:extLst>
            </p:cNvPr>
            <p:cNvCxnSpPr>
              <a:cxnSpLocks/>
            </p:cNvCxnSpPr>
            <p:nvPr/>
          </p:nvCxnSpPr>
          <p:spPr>
            <a:xfrm>
              <a:off x="696235" y="5160366"/>
              <a:ext cx="193106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50F8B1F-1101-9C6A-35A8-6427BA663AA1}"/>
                </a:ext>
              </a:extLst>
            </p:cNvPr>
            <p:cNvSpPr txBox="1"/>
            <p:nvPr/>
          </p:nvSpPr>
          <p:spPr>
            <a:xfrm>
              <a:off x="1228263" y="5563605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Photo Op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206B68B-12DA-2139-B3B8-3FD62B0C5594}"/>
              </a:ext>
            </a:extLst>
          </p:cNvPr>
          <p:cNvGrpSpPr/>
          <p:nvPr/>
        </p:nvGrpSpPr>
        <p:grpSpPr>
          <a:xfrm>
            <a:off x="72873" y="488137"/>
            <a:ext cx="2813452" cy="1944417"/>
            <a:chOff x="263703" y="4170238"/>
            <a:chExt cx="2813452" cy="194441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F6AF961-F280-30BC-14B2-3083A39BFC5D}"/>
                </a:ext>
              </a:extLst>
            </p:cNvPr>
            <p:cNvSpPr/>
            <p:nvPr/>
          </p:nvSpPr>
          <p:spPr>
            <a:xfrm rot="10800000">
              <a:off x="263703" y="4170238"/>
              <a:ext cx="2813452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 descr="A green and black logo&#10;&#10;Description automatically generated">
              <a:extLst>
                <a:ext uri="{FF2B5EF4-FFF2-40B4-BE49-F238E27FC236}">
                  <a16:creationId xmlns:a16="http://schemas.microsoft.com/office/drawing/2014/main" id="{C6C2B50A-EA73-C36B-0479-ABF35C20E0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3743" y="4402624"/>
              <a:ext cx="716055" cy="282597"/>
            </a:xfrm>
            <a:prstGeom prst="rect">
              <a:avLst/>
            </a:prstGeom>
          </p:spPr>
        </p:pic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F04730AC-4A41-20FF-2737-B7A2BA446FBF}"/>
                </a:ext>
              </a:extLst>
            </p:cNvPr>
            <p:cNvSpPr/>
            <p:nvPr/>
          </p:nvSpPr>
          <p:spPr>
            <a:xfrm rot="5400000">
              <a:off x="884843" y="3924456"/>
              <a:ext cx="1561914" cy="2435987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D414BAF-D2ED-F4E2-0E77-F46CCBACA414}"/>
                </a:ext>
              </a:extLst>
            </p:cNvPr>
            <p:cNvGrpSpPr/>
            <p:nvPr/>
          </p:nvGrpSpPr>
          <p:grpSpPr>
            <a:xfrm rot="5400000">
              <a:off x="1287138" y="4666549"/>
              <a:ext cx="742795" cy="946570"/>
              <a:chOff x="-1100909" y="658276"/>
              <a:chExt cx="742795" cy="946570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A84EEFB-C806-AA72-F67D-D532BB1CEAA7}"/>
                  </a:ext>
                </a:extLst>
              </p:cNvPr>
              <p:cNvSpPr txBox="1"/>
              <p:nvPr/>
            </p:nvSpPr>
            <p:spPr>
              <a:xfrm rot="16200000">
                <a:off x="-919654" y="1000278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GREEN SCREEN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0393C7D-52DF-A2FF-ACE0-2C84DBA44E76}"/>
                  </a:ext>
                </a:extLst>
              </p:cNvPr>
              <p:cNvSpPr txBox="1"/>
              <p:nvPr/>
            </p:nvSpPr>
            <p:spPr>
              <a:xfrm rot="16200000">
                <a:off x="-1442913" y="1000280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000" dirty="0"/>
                  <a:t>TOURS</a:t>
                </a:r>
              </a:p>
            </p:txBody>
          </p: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541EC33-6B29-183E-3D30-BFEA8FF2AD93}"/>
                </a:ext>
              </a:extLst>
            </p:cNvPr>
            <p:cNvCxnSpPr>
              <a:cxnSpLocks/>
            </p:cNvCxnSpPr>
            <p:nvPr/>
          </p:nvCxnSpPr>
          <p:spPr>
            <a:xfrm>
              <a:off x="696235" y="5160366"/>
              <a:ext cx="193106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8F26F9E-D6E5-4CD7-CE3F-C2A527974C03}"/>
                </a:ext>
              </a:extLst>
            </p:cNvPr>
            <p:cNvSpPr txBox="1"/>
            <p:nvPr/>
          </p:nvSpPr>
          <p:spPr>
            <a:xfrm>
              <a:off x="1228263" y="5563605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Photo Op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1568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9D644C3-07B9-A1B4-A1AE-E1659EEE0883}"/>
              </a:ext>
            </a:extLst>
          </p:cNvPr>
          <p:cNvSpPr txBox="1"/>
          <p:nvPr/>
        </p:nvSpPr>
        <p:spPr>
          <a:xfrm>
            <a:off x="6059384" y="4648662"/>
            <a:ext cx="860518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 | Gameday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D4E1D08-7562-B86D-6F2D-B101F69A0F4E}"/>
              </a:ext>
            </a:extLst>
          </p:cNvPr>
          <p:cNvSpPr/>
          <p:nvPr/>
        </p:nvSpPr>
        <p:spPr>
          <a:xfrm rot="5400000">
            <a:off x="5734269" y="3823226"/>
            <a:ext cx="1510748" cy="2407394"/>
          </a:xfrm>
          <a:prstGeom prst="roundRect">
            <a:avLst>
              <a:gd name="adj" fmla="val 8248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9B6187D-BED5-CB41-0086-70CE7B4B9DA0}"/>
              </a:ext>
            </a:extLst>
          </p:cNvPr>
          <p:cNvGrpSpPr/>
          <p:nvPr/>
        </p:nvGrpSpPr>
        <p:grpSpPr>
          <a:xfrm>
            <a:off x="73528" y="2424603"/>
            <a:ext cx="2813452" cy="1944417"/>
            <a:chOff x="263703" y="4170238"/>
            <a:chExt cx="2813452" cy="19444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1CE29A4-4D56-60EB-6A3D-2F4B9951212F}"/>
                </a:ext>
              </a:extLst>
            </p:cNvPr>
            <p:cNvSpPr/>
            <p:nvPr/>
          </p:nvSpPr>
          <p:spPr>
            <a:xfrm rot="10800000">
              <a:off x="263703" y="4170238"/>
              <a:ext cx="2813452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green and black logo&#10;&#10;Description automatically generated">
              <a:extLst>
                <a:ext uri="{FF2B5EF4-FFF2-40B4-BE49-F238E27FC236}">
                  <a16:creationId xmlns:a16="http://schemas.microsoft.com/office/drawing/2014/main" id="{170BB06B-8D63-AC58-CEDB-BE3785BA5E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3743" y="4402624"/>
              <a:ext cx="716055" cy="282597"/>
            </a:xfrm>
            <a:prstGeom prst="rect">
              <a:avLst/>
            </a:prstGeom>
          </p:spPr>
        </p:pic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3D1E460F-04E8-F678-A424-CC5CD0651F5E}"/>
                </a:ext>
              </a:extLst>
            </p:cNvPr>
            <p:cNvSpPr/>
            <p:nvPr/>
          </p:nvSpPr>
          <p:spPr>
            <a:xfrm rot="5400000">
              <a:off x="884843" y="3924456"/>
              <a:ext cx="1561914" cy="2435987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B6C82C6-27DC-DCBD-267A-230AAEC5CA34}"/>
                </a:ext>
              </a:extLst>
            </p:cNvPr>
            <p:cNvGrpSpPr/>
            <p:nvPr/>
          </p:nvGrpSpPr>
          <p:grpSpPr>
            <a:xfrm rot="5400000">
              <a:off x="1230798" y="4769925"/>
              <a:ext cx="870012" cy="946570"/>
              <a:chOff x="-1061154" y="651020"/>
              <a:chExt cx="870012" cy="946570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159839-1D64-BA3A-46FA-66786D1BAD70}"/>
                  </a:ext>
                </a:extLst>
              </p:cNvPr>
              <p:cNvSpPr txBox="1"/>
              <p:nvPr/>
            </p:nvSpPr>
            <p:spPr>
              <a:xfrm rot="16200000">
                <a:off x="-752682" y="1008925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48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#1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0F6589-6CCD-614D-4078-9C7C12E16533}"/>
                  </a:ext>
                </a:extLst>
              </p:cNvPr>
              <p:cNvSpPr txBox="1"/>
              <p:nvPr/>
            </p:nvSpPr>
            <p:spPr>
              <a:xfrm rot="16200000">
                <a:off x="-1403158" y="993024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5400" dirty="0"/>
                  <a:t>RDDS</a:t>
                </a:r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7C8BB1-C5C4-57C9-267B-470011CF0D5F}"/>
                </a:ext>
              </a:extLst>
            </p:cNvPr>
            <p:cNvCxnSpPr>
              <a:cxnSpLocks/>
            </p:cNvCxnSpPr>
            <p:nvPr/>
          </p:nvCxnSpPr>
          <p:spPr>
            <a:xfrm>
              <a:off x="696235" y="5279631"/>
              <a:ext cx="193106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206B68B-12DA-2139-B3B8-3FD62B0C5594}"/>
              </a:ext>
            </a:extLst>
          </p:cNvPr>
          <p:cNvGrpSpPr/>
          <p:nvPr/>
        </p:nvGrpSpPr>
        <p:grpSpPr>
          <a:xfrm>
            <a:off x="72873" y="488137"/>
            <a:ext cx="2813452" cy="1944417"/>
            <a:chOff x="263703" y="4170238"/>
            <a:chExt cx="2813452" cy="194441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F6AF961-F280-30BC-14B2-3083A39BFC5D}"/>
                </a:ext>
              </a:extLst>
            </p:cNvPr>
            <p:cNvSpPr/>
            <p:nvPr/>
          </p:nvSpPr>
          <p:spPr>
            <a:xfrm rot="10800000">
              <a:off x="263703" y="4170238"/>
              <a:ext cx="2813452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 descr="A green and black logo&#10;&#10;Description automatically generated">
              <a:extLst>
                <a:ext uri="{FF2B5EF4-FFF2-40B4-BE49-F238E27FC236}">
                  <a16:creationId xmlns:a16="http://schemas.microsoft.com/office/drawing/2014/main" id="{C6C2B50A-EA73-C36B-0479-ABF35C20E0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3743" y="4402624"/>
              <a:ext cx="716055" cy="282597"/>
            </a:xfrm>
            <a:prstGeom prst="rect">
              <a:avLst/>
            </a:prstGeom>
          </p:spPr>
        </p:pic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F04730AC-4A41-20FF-2737-B7A2BA446FBF}"/>
                </a:ext>
              </a:extLst>
            </p:cNvPr>
            <p:cNvSpPr/>
            <p:nvPr/>
          </p:nvSpPr>
          <p:spPr>
            <a:xfrm rot="5400000">
              <a:off x="884843" y="3924456"/>
              <a:ext cx="1561914" cy="2435987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D414BAF-D2ED-F4E2-0E77-F46CCBACA414}"/>
                </a:ext>
              </a:extLst>
            </p:cNvPr>
            <p:cNvGrpSpPr/>
            <p:nvPr/>
          </p:nvGrpSpPr>
          <p:grpSpPr>
            <a:xfrm rot="5400000">
              <a:off x="1299066" y="4654624"/>
              <a:ext cx="718942" cy="946570"/>
              <a:chOff x="-1100909" y="658276"/>
              <a:chExt cx="718942" cy="946570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A84EEFB-C806-AA72-F67D-D532BB1CEAA7}"/>
                  </a:ext>
                </a:extLst>
              </p:cNvPr>
              <p:cNvSpPr txBox="1"/>
              <p:nvPr/>
            </p:nvSpPr>
            <p:spPr>
              <a:xfrm rot="16200000">
                <a:off x="-943507" y="1000278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4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GREEN SCREEN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0393C7D-52DF-A2FF-ACE0-2C84DBA44E76}"/>
                  </a:ext>
                </a:extLst>
              </p:cNvPr>
              <p:cNvSpPr txBox="1"/>
              <p:nvPr/>
            </p:nvSpPr>
            <p:spPr>
              <a:xfrm rot="16200000">
                <a:off x="-1442913" y="1000280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000" dirty="0"/>
                  <a:t>RALLY DAY</a:t>
                </a:r>
              </a:p>
            </p:txBody>
          </p: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541EC33-6B29-183E-3D30-BFEA8FF2AD93}"/>
                </a:ext>
              </a:extLst>
            </p:cNvPr>
            <p:cNvCxnSpPr>
              <a:cxnSpLocks/>
            </p:cNvCxnSpPr>
            <p:nvPr/>
          </p:nvCxnSpPr>
          <p:spPr>
            <a:xfrm>
              <a:off x="696235" y="5160366"/>
              <a:ext cx="193106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8F26F9E-D6E5-4CD7-CE3F-C2A527974C03}"/>
                </a:ext>
              </a:extLst>
            </p:cNvPr>
            <p:cNvSpPr txBox="1"/>
            <p:nvPr/>
          </p:nvSpPr>
          <p:spPr>
            <a:xfrm>
              <a:off x="1228263" y="5539752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FLASHES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8420F80-B619-2E76-9411-0D82A624DBBC}"/>
              </a:ext>
            </a:extLst>
          </p:cNvPr>
          <p:cNvGrpSpPr/>
          <p:nvPr/>
        </p:nvGrpSpPr>
        <p:grpSpPr>
          <a:xfrm>
            <a:off x="72873" y="4361069"/>
            <a:ext cx="2813452" cy="1944417"/>
            <a:chOff x="263703" y="4170238"/>
            <a:chExt cx="2813452" cy="1944417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C1E5EC9-8165-45F9-8436-F8863F14A90C}"/>
                </a:ext>
              </a:extLst>
            </p:cNvPr>
            <p:cNvSpPr/>
            <p:nvPr/>
          </p:nvSpPr>
          <p:spPr>
            <a:xfrm rot="10800000">
              <a:off x="263703" y="4170238"/>
              <a:ext cx="2813452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26" descr="A green and black logo&#10;&#10;Description automatically generated">
              <a:extLst>
                <a:ext uri="{FF2B5EF4-FFF2-40B4-BE49-F238E27FC236}">
                  <a16:creationId xmlns:a16="http://schemas.microsoft.com/office/drawing/2014/main" id="{ED13885A-7AC3-2B66-CF4C-E55BF3518E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3743" y="4402624"/>
              <a:ext cx="716055" cy="282597"/>
            </a:xfrm>
            <a:prstGeom prst="rect">
              <a:avLst/>
            </a:prstGeom>
          </p:spPr>
        </p:pic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DAD2A94C-99A4-D197-7D35-7AFF908DF4BE}"/>
                </a:ext>
              </a:extLst>
            </p:cNvPr>
            <p:cNvSpPr/>
            <p:nvPr/>
          </p:nvSpPr>
          <p:spPr>
            <a:xfrm rot="5400000">
              <a:off x="884843" y="3924456"/>
              <a:ext cx="1561914" cy="2435987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38C5951F-6FD7-4E6C-E9EB-5E44F9670AAD}"/>
                </a:ext>
              </a:extLst>
            </p:cNvPr>
            <p:cNvGrpSpPr/>
            <p:nvPr/>
          </p:nvGrpSpPr>
          <p:grpSpPr>
            <a:xfrm rot="5400000">
              <a:off x="1230798" y="4769925"/>
              <a:ext cx="870012" cy="946570"/>
              <a:chOff x="-1061154" y="651020"/>
              <a:chExt cx="870012" cy="946570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72950D9-ACA7-5BCE-E55E-3B946FE5AA26}"/>
                  </a:ext>
                </a:extLst>
              </p:cNvPr>
              <p:cNvSpPr txBox="1"/>
              <p:nvPr/>
            </p:nvSpPr>
            <p:spPr>
              <a:xfrm rot="16200000">
                <a:off x="-752682" y="1008925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48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#2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A1AFBC9-C68A-4B2A-7212-DC9A98752ECD}"/>
                  </a:ext>
                </a:extLst>
              </p:cNvPr>
              <p:cNvSpPr txBox="1"/>
              <p:nvPr/>
            </p:nvSpPr>
            <p:spPr>
              <a:xfrm rot="16200000">
                <a:off x="-1403158" y="993024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5400" dirty="0"/>
                  <a:t>RDDS</a:t>
                </a:r>
              </a:p>
            </p:txBody>
          </p: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DBD39AB-7771-1F45-6186-9E944DB7DA55}"/>
                </a:ext>
              </a:extLst>
            </p:cNvPr>
            <p:cNvCxnSpPr>
              <a:cxnSpLocks/>
            </p:cNvCxnSpPr>
            <p:nvPr/>
          </p:nvCxnSpPr>
          <p:spPr>
            <a:xfrm>
              <a:off x="696235" y="5279631"/>
              <a:ext cx="193106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1327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EFC33E-F497-32DA-6AD6-CF4429407C67}"/>
              </a:ext>
            </a:extLst>
          </p:cNvPr>
          <p:cNvSpPr/>
          <p:nvPr/>
        </p:nvSpPr>
        <p:spPr>
          <a:xfrm>
            <a:off x="453224" y="1306286"/>
            <a:ext cx="3228064" cy="194441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green and black logo&#10;&#10;Description automatically generated">
            <a:extLst>
              <a:ext uri="{FF2B5EF4-FFF2-40B4-BE49-F238E27FC236}">
                <a16:creationId xmlns:a16="http://schemas.microsoft.com/office/drawing/2014/main" id="{EFC61139-D751-48C8-78D4-BC5E2D5CF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926" y="1493107"/>
            <a:ext cx="716055" cy="282597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6DDBBB0-17E8-BE82-C5D3-95A2B44BEB3D}"/>
              </a:ext>
            </a:extLst>
          </p:cNvPr>
          <p:cNvSpPr/>
          <p:nvPr/>
        </p:nvSpPr>
        <p:spPr>
          <a:xfrm>
            <a:off x="739470" y="1467713"/>
            <a:ext cx="2752967" cy="1621562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36FEBA5-15B2-A39C-5C75-9FC7E71DB2E3}"/>
              </a:ext>
            </a:extLst>
          </p:cNvPr>
          <p:cNvGrpSpPr/>
          <p:nvPr/>
        </p:nvGrpSpPr>
        <p:grpSpPr>
          <a:xfrm>
            <a:off x="828140" y="1762587"/>
            <a:ext cx="2575626" cy="1282272"/>
            <a:chOff x="828140" y="1773543"/>
            <a:chExt cx="2575626" cy="799357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828140" y="1799454"/>
              <a:ext cx="2575626" cy="773446"/>
            </a:xfrm>
            <a:prstGeom prst="roundRect">
              <a:avLst>
                <a:gd name="adj" fmla="val 9128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992869" y="1924007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9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TOURS/GAME/RALLYDAY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CB53E0F-46B6-CE8F-DB71-28769C0975C6}"/>
                </a:ext>
              </a:extLst>
            </p:cNvPr>
            <p:cNvSpPr txBox="1"/>
            <p:nvPr/>
          </p:nvSpPr>
          <p:spPr>
            <a:xfrm>
              <a:off x="1305025" y="2110033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5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| Tech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77354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0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3A44A89-0B7C-E25A-EC6C-6E3490D27690}"/>
                </a:ext>
              </a:extLst>
            </p:cNvPr>
            <p:cNvSpPr txBox="1"/>
            <p:nvPr/>
          </p:nvSpPr>
          <p:spPr>
            <a:xfrm>
              <a:off x="1912034" y="2341564"/>
              <a:ext cx="391194" cy="134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-or- </a:t>
              </a:r>
              <a:endParaRPr lang="en-US" sz="800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9A9F0B7E-5AAD-FB4E-2813-E5C597E1C349}"/>
              </a:ext>
            </a:extLst>
          </p:cNvPr>
          <p:cNvSpPr/>
          <p:nvPr/>
        </p:nvSpPr>
        <p:spPr>
          <a:xfrm>
            <a:off x="453224" y="3262305"/>
            <a:ext cx="3228064" cy="194441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A green and black logo&#10;&#10;Description automatically generated">
            <a:extLst>
              <a:ext uri="{FF2B5EF4-FFF2-40B4-BE49-F238E27FC236}">
                <a16:creationId xmlns:a16="http://schemas.microsoft.com/office/drawing/2014/main" id="{D77A012D-E44A-DDEF-536D-BBA3B9481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488" y="3549928"/>
            <a:ext cx="1534930" cy="60577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20F7F27-B2C0-4EE2-3F5F-EFF61852922B}"/>
              </a:ext>
            </a:extLst>
          </p:cNvPr>
          <p:cNvSpPr txBox="1"/>
          <p:nvPr/>
        </p:nvSpPr>
        <p:spPr>
          <a:xfrm>
            <a:off x="1052877" y="4326423"/>
            <a:ext cx="21987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CONTACT INFO: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E3F5A15-981D-E618-7266-0394C1D0E16A}"/>
              </a:ext>
            </a:extLst>
          </p:cNvPr>
          <p:cNvSpPr txBox="1"/>
          <p:nvPr/>
        </p:nvSpPr>
        <p:spPr>
          <a:xfrm>
            <a:off x="714865" y="4529349"/>
            <a:ext cx="2883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b="1" dirty="0"/>
              <a:t>Jeff Jowdy	    214.642.2222       Jeff@Jowdy.com</a:t>
            </a:r>
          </a:p>
          <a:p>
            <a:pPr algn="just"/>
            <a:r>
              <a:rPr lang="en-US" sz="900" b="1" dirty="0"/>
              <a:t>Tom Abrahamson      210.643.0900      Tom@Jowdy.com     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9BEACD-119F-79EC-4954-C53AAB748EDE}"/>
              </a:ext>
            </a:extLst>
          </p:cNvPr>
          <p:cNvCxnSpPr>
            <a:cxnSpLocks/>
          </p:cNvCxnSpPr>
          <p:nvPr/>
        </p:nvCxnSpPr>
        <p:spPr>
          <a:xfrm>
            <a:off x="912256" y="4297034"/>
            <a:ext cx="2407395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E461707-AC8F-64A7-FC08-5B76304CA0E1}"/>
              </a:ext>
            </a:extLst>
          </p:cNvPr>
          <p:cNvSpPr/>
          <p:nvPr/>
        </p:nvSpPr>
        <p:spPr>
          <a:xfrm>
            <a:off x="739470" y="3423732"/>
            <a:ext cx="2752967" cy="1621562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83E8BD4-2A28-64F8-AC2E-70CE1B8487ED}"/>
              </a:ext>
            </a:extLst>
          </p:cNvPr>
          <p:cNvSpPr/>
          <p:nvPr/>
        </p:nvSpPr>
        <p:spPr>
          <a:xfrm>
            <a:off x="922720" y="2613651"/>
            <a:ext cx="997636" cy="367376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A62040-0E8D-2419-1338-30E9EE47D2AC}"/>
              </a:ext>
            </a:extLst>
          </p:cNvPr>
          <p:cNvSpPr txBox="1"/>
          <p:nvPr/>
        </p:nvSpPr>
        <p:spPr>
          <a:xfrm>
            <a:off x="1081377" y="2573375"/>
            <a:ext cx="711172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0F2DB5-EDF0-2851-DA3B-B21159727D80}"/>
              </a:ext>
            </a:extLst>
          </p:cNvPr>
          <p:cNvSpPr txBox="1"/>
          <p:nvPr/>
        </p:nvSpPr>
        <p:spPr>
          <a:xfrm>
            <a:off x="1081377" y="2748827"/>
            <a:ext cx="711172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5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[MAIN]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92C576A-2209-7240-1B68-240355433FEA}"/>
              </a:ext>
            </a:extLst>
          </p:cNvPr>
          <p:cNvCxnSpPr>
            <a:cxnSpLocks/>
          </p:cNvCxnSpPr>
          <p:nvPr/>
        </p:nvCxnSpPr>
        <p:spPr>
          <a:xfrm>
            <a:off x="903934" y="2337519"/>
            <a:ext cx="2407395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44C024F-8594-34C0-85C8-78BEB569B06C}"/>
              </a:ext>
            </a:extLst>
          </p:cNvPr>
          <p:cNvSpPr txBox="1"/>
          <p:nvPr/>
        </p:nvSpPr>
        <p:spPr>
          <a:xfrm>
            <a:off x="2356153" y="2748827"/>
            <a:ext cx="860518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5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427E4E-2B8E-D27E-2E21-8A0846DFA65E}"/>
              </a:ext>
            </a:extLst>
          </p:cNvPr>
          <p:cNvSpPr txBox="1"/>
          <p:nvPr/>
        </p:nvSpPr>
        <p:spPr>
          <a:xfrm>
            <a:off x="2329029" y="2573375"/>
            <a:ext cx="946570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>
            <a:defPPr>
              <a:defRPr lang="en-US"/>
            </a:defPPr>
            <a:lvl1pPr algn="ctr">
              <a:defRPr b="1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defRPr>
            </a:lvl1pPr>
          </a:lstStyle>
          <a:p>
            <a:r>
              <a:rPr lang="en-US" dirty="0"/>
              <a:t>WEST 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9903A851-C39F-FD7E-DD10-07ACB000001D}"/>
              </a:ext>
            </a:extLst>
          </p:cNvPr>
          <p:cNvSpPr/>
          <p:nvPr/>
        </p:nvSpPr>
        <p:spPr>
          <a:xfrm>
            <a:off x="2287594" y="2613651"/>
            <a:ext cx="997636" cy="367376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F2AF11-65DE-C5A2-DBEA-F0BAC96DC8DF}"/>
              </a:ext>
            </a:extLst>
          </p:cNvPr>
          <p:cNvGrpSpPr/>
          <p:nvPr/>
        </p:nvGrpSpPr>
        <p:grpSpPr>
          <a:xfrm>
            <a:off x="262393" y="272172"/>
            <a:ext cx="3256722" cy="1944417"/>
            <a:chOff x="453224" y="1306286"/>
            <a:chExt cx="3256722" cy="194441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6EFC33E-F497-32DA-6AD6-CF4429407C67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green and black logo&#10;&#10;Description automatically generated">
              <a:extLst>
                <a:ext uri="{FF2B5EF4-FFF2-40B4-BE49-F238E27FC236}">
                  <a16:creationId xmlns:a16="http://schemas.microsoft.com/office/drawing/2014/main" id="{EFC61139-D751-48C8-78D4-BC5E2D5CF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9F2C8C-C205-44C4-57E3-3F069BA9EAEC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5A1E11-BD8C-6033-1A28-B30D675EA4A7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E6A26A-C47D-7F92-DC62-A874FC36D25F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6DDBBB0-17E8-BE82-C5D3-95A2B44BEB3D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984918" y="200826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TOURS/GAME/RALLYDAY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CB53E0F-46B6-CE8F-DB71-28769C0975C6}"/>
                </a:ext>
              </a:extLst>
            </p:cNvPr>
            <p:cNvSpPr txBox="1"/>
            <p:nvPr/>
          </p:nvSpPr>
          <p:spPr>
            <a:xfrm>
              <a:off x="1353723" y="2205004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 Tech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803284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0427E4E-2B8E-D27E-2E21-8A0846DFA65E}"/>
                </a:ext>
              </a:extLst>
            </p:cNvPr>
            <p:cNvSpPr txBox="1"/>
            <p:nvPr/>
          </p:nvSpPr>
          <p:spPr>
            <a:xfrm>
              <a:off x="1313968" y="2371676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[backup]      </a:t>
              </a:r>
              <a:r>
                <a:rPr lang="en-US" sz="10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</a:t>
              </a:r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3A44A89-0B7C-E25A-EC6C-6E3490D27690}"/>
                </a:ext>
              </a:extLst>
            </p:cNvPr>
            <p:cNvSpPr txBox="1"/>
            <p:nvPr/>
          </p:nvSpPr>
          <p:spPr>
            <a:xfrm>
              <a:off x="1952160" y="2371210"/>
              <a:ext cx="391194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sz="600" dirty="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0997A4-95BC-FB2E-0CCE-1F01286B970A}"/>
              </a:ext>
            </a:extLst>
          </p:cNvPr>
          <p:cNvGrpSpPr/>
          <p:nvPr/>
        </p:nvGrpSpPr>
        <p:grpSpPr>
          <a:xfrm rot="5400000">
            <a:off x="1052885" y="3381057"/>
            <a:ext cx="1944417" cy="3522781"/>
            <a:chOff x="-3152878" y="1176442"/>
            <a:chExt cx="1944417" cy="352278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D460B-A8D4-2C60-6F19-7FBDE9C4225D}"/>
                </a:ext>
              </a:extLst>
            </p:cNvPr>
            <p:cNvSpPr/>
            <p:nvPr/>
          </p:nvSpPr>
          <p:spPr>
            <a:xfrm rot="5400000">
              <a:off x="-3942060" y="1965624"/>
              <a:ext cx="3522781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green and black logo&#10;&#10;Description automatically generated">
              <a:extLst>
                <a:ext uri="{FF2B5EF4-FFF2-40B4-BE49-F238E27FC236}">
                  <a16:creationId xmlns:a16="http://schemas.microsoft.com/office/drawing/2014/main" id="{2BA10B7A-6B94-92BA-2DFB-865E00DF8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657202" y="2749550"/>
              <a:ext cx="953070" cy="376137"/>
            </a:xfrm>
            <a:prstGeom prst="rect">
              <a:avLst/>
            </a:prstGeom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4941A2A-35AD-4C5D-66EE-5360A50F2C5B}"/>
                </a:ext>
              </a:extLst>
            </p:cNvPr>
            <p:cNvSpPr/>
            <p:nvPr/>
          </p:nvSpPr>
          <p:spPr>
            <a:xfrm>
              <a:off x="-3009669" y="1241713"/>
              <a:ext cx="1658002" cy="3395206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FD49FF8-774B-2477-1B75-6D33D04FD20A}"/>
                </a:ext>
              </a:extLst>
            </p:cNvPr>
            <p:cNvGrpSpPr/>
            <p:nvPr/>
          </p:nvGrpSpPr>
          <p:grpSpPr>
            <a:xfrm>
              <a:off x="-2941983" y="3393443"/>
              <a:ext cx="1510748" cy="1062617"/>
              <a:chOff x="-1551807" y="1268307"/>
              <a:chExt cx="1510748" cy="1062617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D7E7E85-C9FE-C5A2-ACC6-13A8CE99FE77}"/>
                  </a:ext>
                </a:extLst>
              </p:cNvPr>
              <p:cNvSpPr txBox="1"/>
              <p:nvPr/>
            </p:nvSpPr>
            <p:spPr>
              <a:xfrm>
                <a:off x="-1220751" y="1974821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8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STATION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FB0A455-50C8-4BA8-F54F-D6D07324738E}"/>
                  </a:ext>
                </a:extLst>
              </p:cNvPr>
              <p:cNvSpPr txBox="1"/>
              <p:nvPr/>
            </p:nvSpPr>
            <p:spPr>
              <a:xfrm>
                <a:off x="-1247875" y="1568779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400" dirty="0"/>
                  <a:t>EAST</a:t>
                </a:r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BD4E1D08-7562-B86D-6F2D-B101F69A0F4E}"/>
                  </a:ext>
                </a:extLst>
              </p:cNvPr>
              <p:cNvSpPr/>
              <p:nvPr/>
            </p:nvSpPr>
            <p:spPr>
              <a:xfrm>
                <a:off x="-1551807" y="1268307"/>
                <a:ext cx="1510748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9D644C3-07B9-A1B4-A1AE-E1659EEE0883}"/>
                </a:ext>
              </a:extLst>
            </p:cNvPr>
            <p:cNvSpPr txBox="1"/>
            <p:nvPr/>
          </p:nvSpPr>
          <p:spPr>
            <a:xfrm>
              <a:off x="-2595502" y="3386255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Rallyday</a:t>
              </a:r>
              <a:r>
                <a: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| Gameday</a:t>
              </a: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7655619-745C-A079-EBB1-59A50A2E85A0}"/>
                </a:ext>
              </a:extLst>
            </p:cNvPr>
            <p:cNvGrpSpPr/>
            <p:nvPr/>
          </p:nvGrpSpPr>
          <p:grpSpPr>
            <a:xfrm>
              <a:off x="-2972551" y="1443772"/>
              <a:ext cx="1603689" cy="1062617"/>
              <a:chOff x="-1582375" y="1268307"/>
              <a:chExt cx="1603689" cy="1062617"/>
            </a:xfrm>
          </p:grpSpPr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22D3F8B-AD1D-6BA4-77E5-3F2358FAF557}"/>
                  </a:ext>
                </a:extLst>
              </p:cNvPr>
              <p:cNvSpPr txBox="1"/>
              <p:nvPr/>
            </p:nvSpPr>
            <p:spPr>
              <a:xfrm>
                <a:off x="-1220751" y="1974821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[backup]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FAF25B0-1825-B9B6-C913-6FCBBB3644B0}"/>
                  </a:ext>
                </a:extLst>
              </p:cNvPr>
              <p:cNvSpPr txBox="1"/>
              <p:nvPr/>
            </p:nvSpPr>
            <p:spPr>
              <a:xfrm>
                <a:off x="-1263777" y="1568779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3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TOURS</a:t>
                </a:r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EF648514-2418-4BCF-54B8-DB9C1DEDE318}"/>
                  </a:ext>
                </a:extLst>
              </p:cNvPr>
              <p:cNvSpPr/>
              <p:nvPr/>
            </p:nvSpPr>
            <p:spPr>
              <a:xfrm>
                <a:off x="-1582375" y="1268307"/>
                <a:ext cx="1603689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6F6EA42-9276-3D15-38C7-1B2EE6C63F7B}"/>
                </a:ext>
              </a:extLst>
            </p:cNvPr>
            <p:cNvSpPr txBox="1"/>
            <p:nvPr/>
          </p:nvSpPr>
          <p:spPr>
            <a:xfrm>
              <a:off x="-2595502" y="1436584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Tech/Retail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4D18347-964F-EF9C-AB25-C33DD1CA29F1}"/>
              </a:ext>
            </a:extLst>
          </p:cNvPr>
          <p:cNvGrpSpPr/>
          <p:nvPr/>
        </p:nvGrpSpPr>
        <p:grpSpPr>
          <a:xfrm>
            <a:off x="262393" y="2228191"/>
            <a:ext cx="3256722" cy="1944417"/>
            <a:chOff x="453224" y="1306286"/>
            <a:chExt cx="3256722" cy="194441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1C02E2A-CB46-6695-8C9D-24AD33AA850F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A green and black logo&#10;&#10;Description automatically generated">
              <a:extLst>
                <a:ext uri="{FF2B5EF4-FFF2-40B4-BE49-F238E27FC236}">
                  <a16:creationId xmlns:a16="http://schemas.microsoft.com/office/drawing/2014/main" id="{818BE922-8BCC-3BCF-C154-0926DADD17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1F0D4A-C65D-9885-3DD7-1EA31DD88F0A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ACDCD3C-ED1D-C4E1-135C-0773F61C425E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6A5FFDFE-3BD2-6C70-432C-1434A837667A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981750C-8AFC-C45F-3BF5-B7B057972419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84E7E15A-DE31-5CE9-846B-C36457B296E1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DB7C65E-8C52-F803-92BE-2F757D3202FE}"/>
                </a:ext>
              </a:extLst>
            </p:cNvPr>
            <p:cNvSpPr txBox="1"/>
            <p:nvPr/>
          </p:nvSpPr>
          <p:spPr>
            <a:xfrm>
              <a:off x="984918" y="200826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TOURS/GAME/RALLYDAY 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D013FA5-44F9-407D-5CEF-A2FE482C831D}"/>
                </a:ext>
              </a:extLst>
            </p:cNvPr>
            <p:cNvSpPr txBox="1"/>
            <p:nvPr/>
          </p:nvSpPr>
          <p:spPr>
            <a:xfrm>
              <a:off x="1353723" y="2205004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 Tech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DB4C9E1-98C9-C75C-1865-8B49109561F6}"/>
                </a:ext>
              </a:extLst>
            </p:cNvPr>
            <p:cNvSpPr txBox="1"/>
            <p:nvPr/>
          </p:nvSpPr>
          <p:spPr>
            <a:xfrm>
              <a:off x="984918" y="1803284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LAPTOPS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7B448B0B-3784-9AF5-893A-0D209441519E}"/>
                </a:ext>
              </a:extLst>
            </p:cNvPr>
            <p:cNvSpPr txBox="1"/>
            <p:nvPr/>
          </p:nvSpPr>
          <p:spPr>
            <a:xfrm>
              <a:off x="1313968" y="2371676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[backup]      </a:t>
              </a:r>
              <a:r>
                <a:rPr lang="en-US" sz="10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</a:t>
              </a:r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CA2C292-8B56-B47C-C8D3-D7E7E09DA4DE}"/>
                </a:ext>
              </a:extLst>
            </p:cNvPr>
            <p:cNvSpPr txBox="1"/>
            <p:nvPr/>
          </p:nvSpPr>
          <p:spPr>
            <a:xfrm>
              <a:off x="1952160" y="2371210"/>
              <a:ext cx="391194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sz="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49088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F2AF11-65DE-C5A2-DBEA-F0BAC96DC8DF}"/>
              </a:ext>
            </a:extLst>
          </p:cNvPr>
          <p:cNvGrpSpPr/>
          <p:nvPr/>
        </p:nvGrpSpPr>
        <p:grpSpPr>
          <a:xfrm>
            <a:off x="453224" y="1306286"/>
            <a:ext cx="3256722" cy="1944417"/>
            <a:chOff x="453224" y="1306286"/>
            <a:chExt cx="3256722" cy="194441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6EFC33E-F497-32DA-6AD6-CF4429407C67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green and black logo&#10;&#10;Description automatically generated">
              <a:extLst>
                <a:ext uri="{FF2B5EF4-FFF2-40B4-BE49-F238E27FC236}">
                  <a16:creationId xmlns:a16="http://schemas.microsoft.com/office/drawing/2014/main" id="{EFC61139-D751-48C8-78D4-BC5E2D5CF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9F2C8C-C205-44C4-57E3-3F069BA9EAEC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5A1E11-BD8C-6033-1A28-B30D675EA4A7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E6A26A-C47D-7F92-DC62-A874FC36D25F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6DDBBB0-17E8-BE82-C5D3-95A2B44BEB3D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984918" y="200826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TOURS/GAME/RALLYDAY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CB53E0F-46B6-CE8F-DB71-28769C0975C6}"/>
                </a:ext>
              </a:extLst>
            </p:cNvPr>
            <p:cNvSpPr txBox="1"/>
            <p:nvPr/>
          </p:nvSpPr>
          <p:spPr>
            <a:xfrm>
              <a:off x="1353723" y="2205004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 Tech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803284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0427E4E-2B8E-D27E-2E21-8A0846DFA65E}"/>
                </a:ext>
              </a:extLst>
            </p:cNvPr>
            <p:cNvSpPr txBox="1"/>
            <p:nvPr/>
          </p:nvSpPr>
          <p:spPr>
            <a:xfrm>
              <a:off x="1353723" y="2371676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[MAIN]      </a:t>
              </a:r>
              <a:r>
                <a:rPr lang="en-US" sz="10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</a:t>
              </a:r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WEST STATION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3A44A89-0B7C-E25A-EC6C-6E3490D27690}"/>
                </a:ext>
              </a:extLst>
            </p:cNvPr>
            <p:cNvSpPr txBox="1"/>
            <p:nvPr/>
          </p:nvSpPr>
          <p:spPr>
            <a:xfrm>
              <a:off x="1920356" y="2371210"/>
              <a:ext cx="391194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sz="6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06BEB0-A2AA-1089-3FD0-FD47D51B7A4A}"/>
              </a:ext>
            </a:extLst>
          </p:cNvPr>
          <p:cNvGrpSpPr/>
          <p:nvPr/>
        </p:nvGrpSpPr>
        <p:grpSpPr>
          <a:xfrm>
            <a:off x="453224" y="3262305"/>
            <a:ext cx="3256722" cy="1944417"/>
            <a:chOff x="453224" y="1306286"/>
            <a:chExt cx="3256722" cy="194441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A9F0B7E-5AAD-FB4E-2813-E5C597E1C349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A green and black logo&#10;&#10;Description automatically generated">
              <a:extLst>
                <a:ext uri="{FF2B5EF4-FFF2-40B4-BE49-F238E27FC236}">
                  <a16:creationId xmlns:a16="http://schemas.microsoft.com/office/drawing/2014/main" id="{D77A012D-E44A-DDEF-536D-BBA3B9481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20F7F27-B2C0-4EE2-3F5F-EFF61852922B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E3F5A15-981D-E618-7266-0394C1D0E16A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1AAB965-EBCC-379C-FCCC-87784BFE4343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29BEACD-119F-79EC-4954-C53AAB748EDE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E461707-AC8F-64A7-FC08-5B76304CA0E1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F4276B9-0253-84C1-1474-0614EDB0209D}"/>
                </a:ext>
              </a:extLst>
            </p:cNvPr>
            <p:cNvSpPr txBox="1"/>
            <p:nvPr/>
          </p:nvSpPr>
          <p:spPr>
            <a:xfrm>
              <a:off x="984918" y="200826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TOURS/GAME/RALLYDAY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C395A34-E9DE-480D-6DDE-EFF1BFD89882}"/>
                </a:ext>
              </a:extLst>
            </p:cNvPr>
            <p:cNvSpPr txBox="1"/>
            <p:nvPr/>
          </p:nvSpPr>
          <p:spPr>
            <a:xfrm>
              <a:off x="1353723" y="2205004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 Tech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5E5237C-A03B-419E-1409-917AA2A1A09E}"/>
                </a:ext>
              </a:extLst>
            </p:cNvPr>
            <p:cNvSpPr txBox="1"/>
            <p:nvPr/>
          </p:nvSpPr>
          <p:spPr>
            <a:xfrm>
              <a:off x="984918" y="1803284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LAPTOPS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DDB3BF4-208E-F5AA-D319-65E0C7C1821F}"/>
                </a:ext>
              </a:extLst>
            </p:cNvPr>
            <p:cNvSpPr txBox="1"/>
            <p:nvPr/>
          </p:nvSpPr>
          <p:spPr>
            <a:xfrm>
              <a:off x="1353723" y="2371676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[MAIN]      </a:t>
              </a:r>
              <a:r>
                <a:rPr lang="en-US" sz="10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</a:t>
              </a:r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WEST STATION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56D36AD-E006-5966-F089-1DC7F7EC9D34}"/>
                </a:ext>
              </a:extLst>
            </p:cNvPr>
            <p:cNvSpPr txBox="1"/>
            <p:nvPr/>
          </p:nvSpPr>
          <p:spPr>
            <a:xfrm>
              <a:off x="1920356" y="2371210"/>
              <a:ext cx="391194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sz="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40134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EFC33E-F497-32DA-6AD6-CF4429407C67}"/>
              </a:ext>
            </a:extLst>
          </p:cNvPr>
          <p:cNvSpPr/>
          <p:nvPr/>
        </p:nvSpPr>
        <p:spPr>
          <a:xfrm>
            <a:off x="453224" y="1306286"/>
            <a:ext cx="3228064" cy="194441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green and black logo&#10;&#10;Description automatically generated">
            <a:extLst>
              <a:ext uri="{FF2B5EF4-FFF2-40B4-BE49-F238E27FC236}">
                <a16:creationId xmlns:a16="http://schemas.microsoft.com/office/drawing/2014/main" id="{EFC61139-D751-48C8-78D4-BC5E2D5CF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926" y="1493107"/>
            <a:ext cx="716055" cy="282597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6DDBBB0-17E8-BE82-C5D3-95A2B44BEB3D}"/>
              </a:ext>
            </a:extLst>
          </p:cNvPr>
          <p:cNvSpPr/>
          <p:nvPr/>
        </p:nvSpPr>
        <p:spPr>
          <a:xfrm>
            <a:off x="739470" y="1467713"/>
            <a:ext cx="2752967" cy="1621562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36FEBA5-15B2-A39C-5C75-9FC7E71DB2E3}"/>
              </a:ext>
            </a:extLst>
          </p:cNvPr>
          <p:cNvGrpSpPr/>
          <p:nvPr/>
        </p:nvGrpSpPr>
        <p:grpSpPr>
          <a:xfrm>
            <a:off x="828140" y="1762587"/>
            <a:ext cx="2575626" cy="1282272"/>
            <a:chOff x="828140" y="1773543"/>
            <a:chExt cx="2575626" cy="799357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828140" y="1799454"/>
              <a:ext cx="2575626" cy="773446"/>
            </a:xfrm>
            <a:prstGeom prst="roundRect">
              <a:avLst>
                <a:gd name="adj" fmla="val 9128"/>
              </a:avLst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992869" y="1924007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9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TOURS/GAME/RALLYDAY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CB53E0F-46B6-CE8F-DB71-28769C0975C6}"/>
                </a:ext>
              </a:extLst>
            </p:cNvPr>
            <p:cNvSpPr txBox="1"/>
            <p:nvPr/>
          </p:nvSpPr>
          <p:spPr>
            <a:xfrm>
              <a:off x="1305025" y="2110033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5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| Tech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77354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0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3A44A89-0B7C-E25A-EC6C-6E3490D27690}"/>
                </a:ext>
              </a:extLst>
            </p:cNvPr>
            <p:cNvSpPr txBox="1"/>
            <p:nvPr/>
          </p:nvSpPr>
          <p:spPr>
            <a:xfrm>
              <a:off x="1912034" y="2341564"/>
              <a:ext cx="391194" cy="134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-or- </a:t>
              </a:r>
              <a:endParaRPr lang="en-US" sz="800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9A9F0B7E-5AAD-FB4E-2813-E5C597E1C349}"/>
              </a:ext>
            </a:extLst>
          </p:cNvPr>
          <p:cNvSpPr/>
          <p:nvPr/>
        </p:nvSpPr>
        <p:spPr>
          <a:xfrm>
            <a:off x="453224" y="3262305"/>
            <a:ext cx="3228064" cy="194441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A green and black logo&#10;&#10;Description automatically generated">
            <a:extLst>
              <a:ext uri="{FF2B5EF4-FFF2-40B4-BE49-F238E27FC236}">
                <a16:creationId xmlns:a16="http://schemas.microsoft.com/office/drawing/2014/main" id="{D77A012D-E44A-DDEF-536D-BBA3B9481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488" y="3549928"/>
            <a:ext cx="1534930" cy="60577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20F7F27-B2C0-4EE2-3F5F-EFF61852922B}"/>
              </a:ext>
            </a:extLst>
          </p:cNvPr>
          <p:cNvSpPr txBox="1"/>
          <p:nvPr/>
        </p:nvSpPr>
        <p:spPr>
          <a:xfrm>
            <a:off x="1052877" y="4326423"/>
            <a:ext cx="21987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CONTACT INFO: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E3F5A15-981D-E618-7266-0394C1D0E16A}"/>
              </a:ext>
            </a:extLst>
          </p:cNvPr>
          <p:cNvSpPr txBox="1"/>
          <p:nvPr/>
        </p:nvSpPr>
        <p:spPr>
          <a:xfrm>
            <a:off x="714865" y="4529349"/>
            <a:ext cx="2883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b="1" dirty="0"/>
              <a:t>Jeff Jowdy	    214.642.2222       Jeff@Jowdy.com</a:t>
            </a:r>
          </a:p>
          <a:p>
            <a:pPr algn="just"/>
            <a:r>
              <a:rPr lang="en-US" sz="900" b="1" dirty="0"/>
              <a:t>Tom Abrahamson      210.643.0900      Tom@Jowdy.com     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9BEACD-119F-79EC-4954-C53AAB748EDE}"/>
              </a:ext>
            </a:extLst>
          </p:cNvPr>
          <p:cNvCxnSpPr>
            <a:cxnSpLocks/>
          </p:cNvCxnSpPr>
          <p:nvPr/>
        </p:nvCxnSpPr>
        <p:spPr>
          <a:xfrm>
            <a:off x="912256" y="4297034"/>
            <a:ext cx="2407395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E461707-AC8F-64A7-FC08-5B76304CA0E1}"/>
              </a:ext>
            </a:extLst>
          </p:cNvPr>
          <p:cNvSpPr/>
          <p:nvPr/>
        </p:nvSpPr>
        <p:spPr>
          <a:xfrm>
            <a:off x="739470" y="3423732"/>
            <a:ext cx="2752967" cy="1621562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83E8BD4-2A28-64F8-AC2E-70CE1B8487ED}"/>
              </a:ext>
            </a:extLst>
          </p:cNvPr>
          <p:cNvSpPr/>
          <p:nvPr/>
        </p:nvSpPr>
        <p:spPr>
          <a:xfrm>
            <a:off x="922720" y="2613651"/>
            <a:ext cx="997636" cy="367376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A62040-0E8D-2419-1338-30E9EE47D2AC}"/>
              </a:ext>
            </a:extLst>
          </p:cNvPr>
          <p:cNvSpPr txBox="1"/>
          <p:nvPr/>
        </p:nvSpPr>
        <p:spPr>
          <a:xfrm>
            <a:off x="1081377" y="2573375"/>
            <a:ext cx="711172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0F2DB5-EDF0-2851-DA3B-B21159727D80}"/>
              </a:ext>
            </a:extLst>
          </p:cNvPr>
          <p:cNvSpPr txBox="1"/>
          <p:nvPr/>
        </p:nvSpPr>
        <p:spPr>
          <a:xfrm>
            <a:off x="1081377" y="2748827"/>
            <a:ext cx="711172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5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[MAIN]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92C576A-2209-7240-1B68-240355433FEA}"/>
              </a:ext>
            </a:extLst>
          </p:cNvPr>
          <p:cNvCxnSpPr>
            <a:cxnSpLocks/>
          </p:cNvCxnSpPr>
          <p:nvPr/>
        </p:nvCxnSpPr>
        <p:spPr>
          <a:xfrm>
            <a:off x="903934" y="2337519"/>
            <a:ext cx="2407395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44C024F-8594-34C0-85C8-78BEB569B06C}"/>
              </a:ext>
            </a:extLst>
          </p:cNvPr>
          <p:cNvSpPr txBox="1"/>
          <p:nvPr/>
        </p:nvSpPr>
        <p:spPr>
          <a:xfrm>
            <a:off x="2356153" y="2748827"/>
            <a:ext cx="860518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5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427E4E-2B8E-D27E-2E21-8A0846DFA65E}"/>
              </a:ext>
            </a:extLst>
          </p:cNvPr>
          <p:cNvSpPr txBox="1"/>
          <p:nvPr/>
        </p:nvSpPr>
        <p:spPr>
          <a:xfrm>
            <a:off x="2329029" y="2573375"/>
            <a:ext cx="946570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>
            <a:defPPr>
              <a:defRPr lang="en-US"/>
            </a:defPPr>
            <a:lvl1pPr algn="ctr">
              <a:defRPr b="1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defRPr>
            </a:lvl1pPr>
          </a:lstStyle>
          <a:p>
            <a:r>
              <a:rPr lang="en-US" dirty="0"/>
              <a:t>WEST 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9903A851-C39F-FD7E-DD10-07ACB000001D}"/>
              </a:ext>
            </a:extLst>
          </p:cNvPr>
          <p:cNvSpPr/>
          <p:nvPr/>
        </p:nvSpPr>
        <p:spPr>
          <a:xfrm>
            <a:off x="2287594" y="2613651"/>
            <a:ext cx="997636" cy="367376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76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EFC33E-F497-32DA-6AD6-CF4429407C67}"/>
              </a:ext>
            </a:extLst>
          </p:cNvPr>
          <p:cNvSpPr/>
          <p:nvPr/>
        </p:nvSpPr>
        <p:spPr>
          <a:xfrm>
            <a:off x="262393" y="272172"/>
            <a:ext cx="3228064" cy="194441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green and black logo&#10;&#10;Description automatically generated">
            <a:extLst>
              <a:ext uri="{FF2B5EF4-FFF2-40B4-BE49-F238E27FC236}">
                <a16:creationId xmlns:a16="http://schemas.microsoft.com/office/drawing/2014/main" id="{EFC61139-D751-48C8-78D4-BC5E2D5CF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095" y="458993"/>
            <a:ext cx="716055" cy="2825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9F2C8C-C205-44C4-57E3-3F069BA9EAEC}"/>
              </a:ext>
            </a:extLst>
          </p:cNvPr>
          <p:cNvSpPr txBox="1"/>
          <p:nvPr/>
        </p:nvSpPr>
        <p:spPr>
          <a:xfrm>
            <a:off x="862046" y="1582780"/>
            <a:ext cx="21987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CONTACT INFO: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5A1E11-BD8C-6033-1A28-B30D675EA4A7}"/>
              </a:ext>
            </a:extLst>
          </p:cNvPr>
          <p:cNvSpPr txBox="1"/>
          <p:nvPr/>
        </p:nvSpPr>
        <p:spPr>
          <a:xfrm>
            <a:off x="635348" y="1738000"/>
            <a:ext cx="28837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Jeff Jowdy	         	 214.642.2222       Jeff@Jowdy.com</a:t>
            </a:r>
          </a:p>
          <a:p>
            <a:pPr algn="just"/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Tom Abrahamson        210.643.0900      Tom@Jowdy.com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BE6FEB3-06DE-F9C7-7F56-29B7F6F50557}"/>
              </a:ext>
            </a:extLst>
          </p:cNvPr>
          <p:cNvSpPr/>
          <p:nvPr/>
        </p:nvSpPr>
        <p:spPr>
          <a:xfrm>
            <a:off x="637309" y="757568"/>
            <a:ext cx="2575626" cy="788992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E6A26A-C47D-7F92-DC62-A874FC36D25F}"/>
              </a:ext>
            </a:extLst>
          </p:cNvPr>
          <p:cNvCxnSpPr>
            <a:cxnSpLocks/>
          </p:cNvCxnSpPr>
          <p:nvPr/>
        </p:nvCxnSpPr>
        <p:spPr>
          <a:xfrm>
            <a:off x="721425" y="1609055"/>
            <a:ext cx="2407395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6DDBBB0-17E8-BE82-C5D3-95A2B44BEB3D}"/>
              </a:ext>
            </a:extLst>
          </p:cNvPr>
          <p:cNvSpPr/>
          <p:nvPr/>
        </p:nvSpPr>
        <p:spPr>
          <a:xfrm>
            <a:off x="548639" y="433599"/>
            <a:ext cx="2752967" cy="1621562"/>
          </a:xfrm>
          <a:prstGeom prst="roundRect">
            <a:avLst>
              <a:gd name="adj" fmla="val 8248"/>
            </a:avLst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48CD84-D0F9-0789-1F3A-321CCBB4A633}"/>
              </a:ext>
            </a:extLst>
          </p:cNvPr>
          <p:cNvSpPr txBox="1"/>
          <p:nvPr/>
        </p:nvSpPr>
        <p:spPr>
          <a:xfrm>
            <a:off x="757658" y="1178467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6654EF-67BF-FE9D-649F-72BB5EEAAAE3}"/>
              </a:ext>
            </a:extLst>
          </p:cNvPr>
          <p:cNvSpPr txBox="1"/>
          <p:nvPr/>
        </p:nvSpPr>
        <p:spPr>
          <a:xfrm>
            <a:off x="783885" y="753268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LAPTOPS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27E4E-2B8E-D27E-2E21-8A0846DFA65E}"/>
              </a:ext>
            </a:extLst>
          </p:cNvPr>
          <p:cNvSpPr txBox="1"/>
          <p:nvPr/>
        </p:nvSpPr>
        <p:spPr>
          <a:xfrm>
            <a:off x="1152690" y="939535"/>
            <a:ext cx="1524461" cy="163679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 Events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A44A89-0B7C-E25A-EC6C-6E3490D27690}"/>
              </a:ext>
            </a:extLst>
          </p:cNvPr>
          <p:cNvSpPr txBox="1"/>
          <p:nvPr/>
        </p:nvSpPr>
        <p:spPr>
          <a:xfrm>
            <a:off x="1737721" y="1056599"/>
            <a:ext cx="39119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 -or- </a:t>
            </a:r>
            <a:endParaRPr lang="en-US" sz="6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06BEB0-A2AA-1089-3FD0-FD47D51B7A4A}"/>
              </a:ext>
            </a:extLst>
          </p:cNvPr>
          <p:cNvGrpSpPr/>
          <p:nvPr/>
        </p:nvGrpSpPr>
        <p:grpSpPr>
          <a:xfrm>
            <a:off x="262393" y="2228191"/>
            <a:ext cx="3256722" cy="1944417"/>
            <a:chOff x="453224" y="1306286"/>
            <a:chExt cx="3256722" cy="194441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A9F0B7E-5AAD-FB4E-2813-E5C597E1C349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A green and black logo&#10;&#10;Description automatically generated">
              <a:extLst>
                <a:ext uri="{FF2B5EF4-FFF2-40B4-BE49-F238E27FC236}">
                  <a16:creationId xmlns:a16="http://schemas.microsoft.com/office/drawing/2014/main" id="{D77A012D-E44A-DDEF-536D-BBA3B9481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20F7F27-B2C0-4EE2-3F5F-EFF61852922B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E3F5A15-981D-E618-7266-0394C1D0E16A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1AAB965-EBCC-379C-FCCC-87784BFE4343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29BEACD-119F-79EC-4954-C53AAB748EDE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E461707-AC8F-64A7-FC08-5B76304CA0E1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0997A4-95BC-FB2E-0CCE-1F01286B970A}"/>
              </a:ext>
            </a:extLst>
          </p:cNvPr>
          <p:cNvGrpSpPr/>
          <p:nvPr/>
        </p:nvGrpSpPr>
        <p:grpSpPr>
          <a:xfrm rot="5400000">
            <a:off x="1052885" y="3381057"/>
            <a:ext cx="1944417" cy="3522781"/>
            <a:chOff x="-3152878" y="1176442"/>
            <a:chExt cx="1944417" cy="352278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D460B-A8D4-2C60-6F19-7FBDE9C4225D}"/>
                </a:ext>
              </a:extLst>
            </p:cNvPr>
            <p:cNvSpPr/>
            <p:nvPr/>
          </p:nvSpPr>
          <p:spPr>
            <a:xfrm rot="5400000">
              <a:off x="-3942060" y="1965624"/>
              <a:ext cx="3522781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green and black logo&#10;&#10;Description automatically generated">
              <a:extLst>
                <a:ext uri="{FF2B5EF4-FFF2-40B4-BE49-F238E27FC236}">
                  <a16:creationId xmlns:a16="http://schemas.microsoft.com/office/drawing/2014/main" id="{2BA10B7A-6B94-92BA-2DFB-865E00DF8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657202" y="2749550"/>
              <a:ext cx="953070" cy="376137"/>
            </a:xfrm>
            <a:prstGeom prst="rect">
              <a:avLst/>
            </a:prstGeom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4941A2A-35AD-4C5D-66EE-5360A50F2C5B}"/>
                </a:ext>
              </a:extLst>
            </p:cNvPr>
            <p:cNvSpPr/>
            <p:nvPr/>
          </p:nvSpPr>
          <p:spPr>
            <a:xfrm>
              <a:off x="-3009669" y="1241713"/>
              <a:ext cx="1658002" cy="3395206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FD49FF8-774B-2477-1B75-6D33D04FD20A}"/>
                </a:ext>
              </a:extLst>
            </p:cNvPr>
            <p:cNvGrpSpPr/>
            <p:nvPr/>
          </p:nvGrpSpPr>
          <p:grpSpPr>
            <a:xfrm>
              <a:off x="-2941983" y="3393443"/>
              <a:ext cx="1510748" cy="1062617"/>
              <a:chOff x="-1551807" y="1268307"/>
              <a:chExt cx="1510748" cy="1062617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D7E7E85-C9FE-C5A2-ACC6-13A8CE99FE77}"/>
                  </a:ext>
                </a:extLst>
              </p:cNvPr>
              <p:cNvSpPr txBox="1"/>
              <p:nvPr/>
            </p:nvSpPr>
            <p:spPr>
              <a:xfrm>
                <a:off x="-1220751" y="1974821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8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STATION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FB0A455-50C8-4BA8-F54F-D6D07324738E}"/>
                  </a:ext>
                </a:extLst>
              </p:cNvPr>
              <p:cNvSpPr txBox="1"/>
              <p:nvPr/>
            </p:nvSpPr>
            <p:spPr>
              <a:xfrm>
                <a:off x="-1271728" y="1600576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3600" dirty="0"/>
                  <a:t>RASTER</a:t>
                </a:r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BD4E1D08-7562-B86D-6F2D-B101F69A0F4E}"/>
                  </a:ext>
                </a:extLst>
              </p:cNvPr>
              <p:cNvSpPr/>
              <p:nvPr/>
            </p:nvSpPr>
            <p:spPr>
              <a:xfrm>
                <a:off x="-1551807" y="1268307"/>
                <a:ext cx="1510748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9D644C3-07B9-A1B4-A1AE-E1659EEE0883}"/>
                </a:ext>
              </a:extLst>
            </p:cNvPr>
            <p:cNvSpPr txBox="1"/>
            <p:nvPr/>
          </p:nvSpPr>
          <p:spPr>
            <a:xfrm>
              <a:off x="-2595502" y="3410108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Rallyday</a:t>
              </a:r>
              <a:endPara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endParaRP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7655619-745C-A079-EBB1-59A50A2E85A0}"/>
                </a:ext>
              </a:extLst>
            </p:cNvPr>
            <p:cNvGrpSpPr/>
            <p:nvPr/>
          </p:nvGrpSpPr>
          <p:grpSpPr>
            <a:xfrm>
              <a:off x="-2972551" y="1443772"/>
              <a:ext cx="1603689" cy="1062617"/>
              <a:chOff x="-1582375" y="1268307"/>
              <a:chExt cx="1603689" cy="1062617"/>
            </a:xfrm>
          </p:grpSpPr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22D3F8B-AD1D-6BA4-77E5-3F2358FAF557}"/>
                  </a:ext>
                </a:extLst>
              </p:cNvPr>
              <p:cNvSpPr txBox="1"/>
              <p:nvPr/>
            </p:nvSpPr>
            <p:spPr>
              <a:xfrm>
                <a:off x="-1197860" y="1839855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9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External Events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FAF25B0-1825-B9B6-C913-6FCBBB3644B0}"/>
                  </a:ext>
                </a:extLst>
              </p:cNvPr>
              <p:cNvSpPr txBox="1"/>
              <p:nvPr/>
            </p:nvSpPr>
            <p:spPr>
              <a:xfrm>
                <a:off x="-1247875" y="1505164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3600" dirty="0"/>
                  <a:t>OFFSITE</a:t>
                </a:r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EF648514-2418-4BCF-54B8-DB9C1DEDE318}"/>
                  </a:ext>
                </a:extLst>
              </p:cNvPr>
              <p:cNvSpPr/>
              <p:nvPr/>
            </p:nvSpPr>
            <p:spPr>
              <a:xfrm>
                <a:off x="-1582375" y="1268307"/>
                <a:ext cx="1603689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BA85F39-43C3-DEDC-22C1-885C1D25E1B2}"/>
              </a:ext>
            </a:extLst>
          </p:cNvPr>
          <p:cNvSpPr txBox="1"/>
          <p:nvPr/>
        </p:nvSpPr>
        <p:spPr>
          <a:xfrm>
            <a:off x="1196494" y="1356661"/>
            <a:ext cx="1524461" cy="163679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50A852B-3865-3315-B1C5-D10FC0535B6A}"/>
              </a:ext>
            </a:extLst>
          </p:cNvPr>
          <p:cNvSpPr txBox="1"/>
          <p:nvPr/>
        </p:nvSpPr>
        <p:spPr>
          <a:xfrm>
            <a:off x="757658" y="3134444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6E747A-B7C4-E9A5-0F47-087EE3BA91AD}"/>
              </a:ext>
            </a:extLst>
          </p:cNvPr>
          <p:cNvSpPr txBox="1"/>
          <p:nvPr/>
        </p:nvSpPr>
        <p:spPr>
          <a:xfrm>
            <a:off x="783885" y="2709245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LAPTOPS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D52F85-6622-CBFA-DCE8-16343EEE4815}"/>
              </a:ext>
            </a:extLst>
          </p:cNvPr>
          <p:cNvSpPr txBox="1"/>
          <p:nvPr/>
        </p:nvSpPr>
        <p:spPr>
          <a:xfrm>
            <a:off x="1152690" y="2895512"/>
            <a:ext cx="1524461" cy="163679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 Events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F2F77FA-7CC2-BAFB-A62E-C28DE472601A}"/>
              </a:ext>
            </a:extLst>
          </p:cNvPr>
          <p:cNvSpPr txBox="1"/>
          <p:nvPr/>
        </p:nvSpPr>
        <p:spPr>
          <a:xfrm>
            <a:off x="1737721" y="3012576"/>
            <a:ext cx="39119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 -or- </a:t>
            </a:r>
            <a:endParaRPr lang="en-US" sz="6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BAF7B5C-8E3C-FFE6-5403-6C2E2BD2D78F}"/>
              </a:ext>
            </a:extLst>
          </p:cNvPr>
          <p:cNvSpPr txBox="1"/>
          <p:nvPr/>
        </p:nvSpPr>
        <p:spPr>
          <a:xfrm>
            <a:off x="1196494" y="3312638"/>
            <a:ext cx="1524461" cy="163679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EDAA764-9DDD-3CCD-4DE6-0ECEFF21055A}"/>
              </a:ext>
            </a:extLst>
          </p:cNvPr>
          <p:cNvSpPr txBox="1"/>
          <p:nvPr/>
        </p:nvSpPr>
        <p:spPr>
          <a:xfrm rot="5400000">
            <a:off x="5283033" y="4680112"/>
            <a:ext cx="860518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Events</a:t>
            </a:r>
          </a:p>
        </p:txBody>
      </p:sp>
    </p:spTree>
    <p:extLst>
      <p:ext uri="{BB962C8B-B14F-4D97-AF65-F5344CB8AC3E}">
        <p14:creationId xmlns:p14="http://schemas.microsoft.com/office/powerpoint/2010/main" val="3109766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F2AF11-65DE-C5A2-DBEA-F0BAC96DC8DF}"/>
              </a:ext>
            </a:extLst>
          </p:cNvPr>
          <p:cNvGrpSpPr/>
          <p:nvPr/>
        </p:nvGrpSpPr>
        <p:grpSpPr>
          <a:xfrm>
            <a:off x="262393" y="272172"/>
            <a:ext cx="3256722" cy="1944417"/>
            <a:chOff x="453224" y="1306286"/>
            <a:chExt cx="3256722" cy="194441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6EFC33E-F497-32DA-6AD6-CF4429407C67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green and black logo&#10;&#10;Description automatically generated">
              <a:extLst>
                <a:ext uri="{FF2B5EF4-FFF2-40B4-BE49-F238E27FC236}">
                  <a16:creationId xmlns:a16="http://schemas.microsoft.com/office/drawing/2014/main" id="{EFC61139-D751-48C8-78D4-BC5E2D5CF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9F2C8C-C205-44C4-57E3-3F069BA9EAEC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5A1E11-BD8C-6033-1A28-B30D675EA4A7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E6A26A-C47D-7F92-DC62-A874FC36D25F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6DDBBB0-17E8-BE82-C5D3-95A2B44BEB3D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1143938" y="200826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| RALLYDAY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CB53E0F-46B6-CE8F-DB71-28769C0975C6}"/>
                </a:ext>
              </a:extLst>
            </p:cNvPr>
            <p:cNvSpPr txBox="1"/>
            <p:nvPr/>
          </p:nvSpPr>
          <p:spPr>
            <a:xfrm>
              <a:off x="1353723" y="2205004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Photo Op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803284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0427E4E-2B8E-D27E-2E21-8A0846DFA65E}"/>
                </a:ext>
              </a:extLst>
            </p:cNvPr>
            <p:cNvSpPr txBox="1"/>
            <p:nvPr/>
          </p:nvSpPr>
          <p:spPr>
            <a:xfrm>
              <a:off x="1353723" y="2371676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GREEN SCREEN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06BEB0-A2AA-1089-3FD0-FD47D51B7A4A}"/>
              </a:ext>
            </a:extLst>
          </p:cNvPr>
          <p:cNvGrpSpPr/>
          <p:nvPr/>
        </p:nvGrpSpPr>
        <p:grpSpPr>
          <a:xfrm>
            <a:off x="262393" y="2228191"/>
            <a:ext cx="3256722" cy="1944417"/>
            <a:chOff x="453224" y="1306286"/>
            <a:chExt cx="3256722" cy="194441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A9F0B7E-5AAD-FB4E-2813-E5C597E1C349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A green and black logo&#10;&#10;Description automatically generated">
              <a:extLst>
                <a:ext uri="{FF2B5EF4-FFF2-40B4-BE49-F238E27FC236}">
                  <a16:creationId xmlns:a16="http://schemas.microsoft.com/office/drawing/2014/main" id="{D77A012D-E44A-DDEF-536D-BBA3B9481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20F7F27-B2C0-4EE2-3F5F-EFF61852922B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E3F5A15-981D-E618-7266-0394C1D0E16A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1AAB965-EBCC-379C-FCCC-87784BFE4343}"/>
                </a:ext>
              </a:extLst>
            </p:cNvPr>
            <p:cNvSpPr/>
            <p:nvPr/>
          </p:nvSpPr>
          <p:spPr>
            <a:xfrm>
              <a:off x="828140" y="1835497"/>
              <a:ext cx="2575626" cy="717265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29BEACD-119F-79EC-4954-C53AAB748EDE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E461707-AC8F-64A7-FC08-5B76304CA0E1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F4276B9-0253-84C1-1474-0614EDB0209D}"/>
                </a:ext>
              </a:extLst>
            </p:cNvPr>
            <p:cNvSpPr txBox="1"/>
            <p:nvPr/>
          </p:nvSpPr>
          <p:spPr>
            <a:xfrm>
              <a:off x="984918" y="2071871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| RALLYDAY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5E5237C-A03B-419E-1409-917AA2A1A09E}"/>
                </a:ext>
              </a:extLst>
            </p:cNvPr>
            <p:cNvSpPr txBox="1"/>
            <p:nvPr/>
          </p:nvSpPr>
          <p:spPr>
            <a:xfrm>
              <a:off x="984918" y="1866892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PHOTO OP LAPTOP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DDB3BF4-208E-F5AA-D319-65E0C7C1821F}"/>
                </a:ext>
              </a:extLst>
            </p:cNvPr>
            <p:cNvSpPr txBox="1"/>
            <p:nvPr/>
          </p:nvSpPr>
          <p:spPr>
            <a:xfrm>
              <a:off x="1353723" y="2316019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Green Screen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0997A4-95BC-FB2E-0CCE-1F01286B970A}"/>
              </a:ext>
            </a:extLst>
          </p:cNvPr>
          <p:cNvGrpSpPr/>
          <p:nvPr/>
        </p:nvGrpSpPr>
        <p:grpSpPr>
          <a:xfrm rot="5400000">
            <a:off x="1052885" y="3381057"/>
            <a:ext cx="1944417" cy="3522781"/>
            <a:chOff x="-3152878" y="1176442"/>
            <a:chExt cx="1944417" cy="352278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D460B-A8D4-2C60-6F19-7FBDE9C4225D}"/>
                </a:ext>
              </a:extLst>
            </p:cNvPr>
            <p:cNvSpPr/>
            <p:nvPr/>
          </p:nvSpPr>
          <p:spPr>
            <a:xfrm rot="5400000">
              <a:off x="-3942060" y="1965624"/>
              <a:ext cx="3522781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green and black logo&#10;&#10;Description automatically generated">
              <a:extLst>
                <a:ext uri="{FF2B5EF4-FFF2-40B4-BE49-F238E27FC236}">
                  <a16:creationId xmlns:a16="http://schemas.microsoft.com/office/drawing/2014/main" id="{2BA10B7A-6B94-92BA-2DFB-865E00DF8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657202" y="2749550"/>
              <a:ext cx="953070" cy="376137"/>
            </a:xfrm>
            <a:prstGeom prst="rect">
              <a:avLst/>
            </a:prstGeom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4941A2A-35AD-4C5D-66EE-5360A50F2C5B}"/>
                </a:ext>
              </a:extLst>
            </p:cNvPr>
            <p:cNvSpPr/>
            <p:nvPr/>
          </p:nvSpPr>
          <p:spPr>
            <a:xfrm>
              <a:off x="-3009669" y="1241713"/>
              <a:ext cx="1658002" cy="3395206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FD49FF8-774B-2477-1B75-6D33D04FD20A}"/>
                </a:ext>
              </a:extLst>
            </p:cNvPr>
            <p:cNvGrpSpPr/>
            <p:nvPr/>
          </p:nvGrpSpPr>
          <p:grpSpPr>
            <a:xfrm>
              <a:off x="-2941983" y="3393443"/>
              <a:ext cx="1510748" cy="1062617"/>
              <a:chOff x="-1551807" y="1268307"/>
              <a:chExt cx="1510748" cy="1062617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D7E7E85-C9FE-C5A2-ACC6-13A8CE99FE77}"/>
                  </a:ext>
                </a:extLst>
              </p:cNvPr>
              <p:cNvSpPr txBox="1"/>
              <p:nvPr/>
            </p:nvSpPr>
            <p:spPr>
              <a:xfrm>
                <a:off x="-1196898" y="1919164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400" b="1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SCREEN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FB0A455-50C8-4BA8-F54F-D6D07324738E}"/>
                  </a:ext>
                </a:extLst>
              </p:cNvPr>
              <p:cNvSpPr txBox="1"/>
              <p:nvPr/>
            </p:nvSpPr>
            <p:spPr>
              <a:xfrm>
                <a:off x="-1224022" y="1513112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000" dirty="0"/>
                  <a:t>GREEN </a:t>
                </a:r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BD4E1D08-7562-B86D-6F2D-B101F69A0F4E}"/>
                  </a:ext>
                </a:extLst>
              </p:cNvPr>
              <p:cNvSpPr/>
              <p:nvPr/>
            </p:nvSpPr>
            <p:spPr>
              <a:xfrm>
                <a:off x="-1551807" y="1268307"/>
                <a:ext cx="1510748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9D644C3-07B9-A1B4-A1AE-E1659EEE0883}"/>
                </a:ext>
              </a:extLst>
            </p:cNvPr>
            <p:cNvSpPr txBox="1"/>
            <p:nvPr/>
          </p:nvSpPr>
          <p:spPr>
            <a:xfrm>
              <a:off x="-2600966" y="1448978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 | </a:t>
              </a:r>
              <a:r>
                <a:rPr lang="en-U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Rallyday</a:t>
              </a:r>
              <a:endPara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endParaRP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7655619-745C-A079-EBB1-59A50A2E85A0}"/>
                </a:ext>
              </a:extLst>
            </p:cNvPr>
            <p:cNvGrpSpPr/>
            <p:nvPr/>
          </p:nvGrpSpPr>
          <p:grpSpPr>
            <a:xfrm>
              <a:off x="-2972551" y="1443772"/>
              <a:ext cx="1603689" cy="1062617"/>
              <a:chOff x="-1582375" y="1268307"/>
              <a:chExt cx="1603689" cy="1062617"/>
            </a:xfrm>
          </p:grpSpPr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22D3F8B-AD1D-6BA4-77E5-3F2358FAF557}"/>
                  </a:ext>
                </a:extLst>
              </p:cNvPr>
              <p:cNvSpPr txBox="1"/>
              <p:nvPr/>
            </p:nvSpPr>
            <p:spPr>
              <a:xfrm>
                <a:off x="-1220751" y="1943017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4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STATION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FAF25B0-1825-B9B6-C913-6FCBBB3644B0}"/>
                  </a:ext>
                </a:extLst>
              </p:cNvPr>
              <p:cNvSpPr txBox="1"/>
              <p:nvPr/>
            </p:nvSpPr>
            <p:spPr>
              <a:xfrm>
                <a:off x="-1247875" y="1568779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2800" dirty="0"/>
                  <a:t>Photo Op</a:t>
                </a:r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EF648514-2418-4BCF-54B8-DB9C1DEDE318}"/>
                  </a:ext>
                </a:extLst>
              </p:cNvPr>
              <p:cNvSpPr/>
              <p:nvPr/>
            </p:nvSpPr>
            <p:spPr>
              <a:xfrm>
                <a:off x="-1582375" y="1268307"/>
                <a:ext cx="1603689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08962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F2AF11-65DE-C5A2-DBEA-F0BAC96DC8DF}"/>
              </a:ext>
            </a:extLst>
          </p:cNvPr>
          <p:cNvGrpSpPr/>
          <p:nvPr/>
        </p:nvGrpSpPr>
        <p:grpSpPr>
          <a:xfrm>
            <a:off x="262393" y="272172"/>
            <a:ext cx="3256722" cy="1944417"/>
            <a:chOff x="453224" y="1306286"/>
            <a:chExt cx="3256722" cy="194441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6EFC33E-F497-32DA-6AD6-CF4429407C67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green and black logo&#10;&#10;Description automatically generated">
              <a:extLst>
                <a:ext uri="{FF2B5EF4-FFF2-40B4-BE49-F238E27FC236}">
                  <a16:creationId xmlns:a16="http://schemas.microsoft.com/office/drawing/2014/main" id="{EFC61139-D751-48C8-78D4-BC5E2D5CF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9F2C8C-C205-44C4-57E3-3F069BA9EAEC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5A1E11-BD8C-6033-1A28-B30D675EA4A7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828140" y="1791682"/>
              <a:ext cx="2575626" cy="788992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E6A26A-C47D-7F92-DC62-A874FC36D25F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6DDBBB0-17E8-BE82-C5D3-95A2B44BEB3D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1143938" y="2008263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| RALLYDAY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CB53E0F-46B6-CE8F-DB71-28769C0975C6}"/>
                </a:ext>
              </a:extLst>
            </p:cNvPr>
            <p:cNvSpPr txBox="1"/>
            <p:nvPr/>
          </p:nvSpPr>
          <p:spPr>
            <a:xfrm>
              <a:off x="1353723" y="2205004"/>
              <a:ext cx="1524461" cy="19805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Photo Op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803284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LAPTOP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0427E4E-2B8E-D27E-2E21-8A0846DFA65E}"/>
                </a:ext>
              </a:extLst>
            </p:cNvPr>
            <p:cNvSpPr txBox="1"/>
            <p:nvPr/>
          </p:nvSpPr>
          <p:spPr>
            <a:xfrm>
              <a:off x="1369625" y="2371676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STAR \ FIELD \ LOCKER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06BEB0-A2AA-1089-3FD0-FD47D51B7A4A}"/>
              </a:ext>
            </a:extLst>
          </p:cNvPr>
          <p:cNvGrpSpPr/>
          <p:nvPr/>
        </p:nvGrpSpPr>
        <p:grpSpPr>
          <a:xfrm>
            <a:off x="262393" y="2228191"/>
            <a:ext cx="3256722" cy="1944417"/>
            <a:chOff x="453224" y="1306286"/>
            <a:chExt cx="3256722" cy="194441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A9F0B7E-5AAD-FB4E-2813-E5C597E1C349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A green and black logo&#10;&#10;Description automatically generated">
              <a:extLst>
                <a:ext uri="{FF2B5EF4-FFF2-40B4-BE49-F238E27FC236}">
                  <a16:creationId xmlns:a16="http://schemas.microsoft.com/office/drawing/2014/main" id="{D77A012D-E44A-DDEF-536D-BBA3B9481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20F7F27-B2C0-4EE2-3F5F-EFF61852922B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E3F5A15-981D-E618-7266-0394C1D0E16A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1AAB965-EBCC-379C-FCCC-87784BFE4343}"/>
                </a:ext>
              </a:extLst>
            </p:cNvPr>
            <p:cNvSpPr/>
            <p:nvPr/>
          </p:nvSpPr>
          <p:spPr>
            <a:xfrm>
              <a:off x="789118" y="1809252"/>
              <a:ext cx="2653670" cy="753853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29BEACD-119F-79EC-4954-C53AAB748EDE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E461707-AC8F-64A7-FC08-5B76304CA0E1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F4276B9-0253-84C1-1474-0614EDB0209D}"/>
                </a:ext>
              </a:extLst>
            </p:cNvPr>
            <p:cNvSpPr txBox="1"/>
            <p:nvPr/>
          </p:nvSpPr>
          <p:spPr>
            <a:xfrm>
              <a:off x="984918" y="2048018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| RALLYDAY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5E5237C-A03B-419E-1409-917AA2A1A09E}"/>
                </a:ext>
              </a:extLst>
            </p:cNvPr>
            <p:cNvSpPr txBox="1"/>
            <p:nvPr/>
          </p:nvSpPr>
          <p:spPr>
            <a:xfrm>
              <a:off x="984918" y="1843039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PHOTO OP LAPTOP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DDB3BF4-208E-F5AA-D319-65E0C7C1821F}"/>
                </a:ext>
              </a:extLst>
            </p:cNvPr>
            <p:cNvSpPr txBox="1"/>
            <p:nvPr/>
          </p:nvSpPr>
          <p:spPr>
            <a:xfrm>
              <a:off x="1353723" y="2284215"/>
              <a:ext cx="1524461" cy="163679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0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STAR | FIELD | LOCKER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0997A4-95BC-FB2E-0CCE-1F01286B970A}"/>
              </a:ext>
            </a:extLst>
          </p:cNvPr>
          <p:cNvGrpSpPr/>
          <p:nvPr/>
        </p:nvGrpSpPr>
        <p:grpSpPr>
          <a:xfrm rot="5400000">
            <a:off x="1052886" y="3381058"/>
            <a:ext cx="1944417" cy="3522781"/>
            <a:chOff x="-3152878" y="1176442"/>
            <a:chExt cx="1944417" cy="352278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D460B-A8D4-2C60-6F19-7FBDE9C4225D}"/>
                </a:ext>
              </a:extLst>
            </p:cNvPr>
            <p:cNvSpPr/>
            <p:nvPr/>
          </p:nvSpPr>
          <p:spPr>
            <a:xfrm rot="5400000">
              <a:off x="-3942060" y="1965624"/>
              <a:ext cx="3522781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green and black logo&#10;&#10;Description automatically generated">
              <a:extLst>
                <a:ext uri="{FF2B5EF4-FFF2-40B4-BE49-F238E27FC236}">
                  <a16:creationId xmlns:a16="http://schemas.microsoft.com/office/drawing/2014/main" id="{2BA10B7A-6B94-92BA-2DFB-865E00DF8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657202" y="2749550"/>
              <a:ext cx="953070" cy="376137"/>
            </a:xfrm>
            <a:prstGeom prst="rect">
              <a:avLst/>
            </a:prstGeom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4941A2A-35AD-4C5D-66EE-5360A50F2C5B}"/>
                </a:ext>
              </a:extLst>
            </p:cNvPr>
            <p:cNvSpPr/>
            <p:nvPr/>
          </p:nvSpPr>
          <p:spPr>
            <a:xfrm>
              <a:off x="-3009669" y="1241713"/>
              <a:ext cx="1658002" cy="3395206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FD49FF8-774B-2477-1B75-6D33D04FD20A}"/>
                </a:ext>
              </a:extLst>
            </p:cNvPr>
            <p:cNvGrpSpPr/>
            <p:nvPr/>
          </p:nvGrpSpPr>
          <p:grpSpPr>
            <a:xfrm>
              <a:off x="-2941983" y="3393443"/>
              <a:ext cx="1510748" cy="1062617"/>
              <a:chOff x="-1551807" y="1268307"/>
              <a:chExt cx="1510748" cy="1062617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D7E7E85-C9FE-C5A2-ACC6-13A8CE99FE77}"/>
                  </a:ext>
                </a:extLst>
              </p:cNvPr>
              <p:cNvSpPr txBox="1"/>
              <p:nvPr/>
            </p:nvSpPr>
            <p:spPr>
              <a:xfrm>
                <a:off x="-1196898" y="1919164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endParaRPr lang="en-US" sz="2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FB0A455-50C8-4BA8-F54F-D6D07324738E}"/>
                  </a:ext>
                </a:extLst>
              </p:cNvPr>
              <p:cNvSpPr txBox="1"/>
              <p:nvPr/>
            </p:nvSpPr>
            <p:spPr>
              <a:xfrm>
                <a:off x="-1263780" y="1513110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4800" dirty="0"/>
                  <a:t>STAR</a:t>
                </a:r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BD4E1D08-7562-B86D-6F2D-B101F69A0F4E}"/>
                  </a:ext>
                </a:extLst>
              </p:cNvPr>
              <p:cNvSpPr/>
              <p:nvPr/>
            </p:nvSpPr>
            <p:spPr>
              <a:xfrm>
                <a:off x="-1551807" y="1268307"/>
                <a:ext cx="1510748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9D644C3-07B9-A1B4-A1AE-E1659EEE0883}"/>
                </a:ext>
              </a:extLst>
            </p:cNvPr>
            <p:cNvSpPr txBox="1"/>
            <p:nvPr/>
          </p:nvSpPr>
          <p:spPr>
            <a:xfrm>
              <a:off x="-2600966" y="1464880"/>
              <a:ext cx="860518" cy="26256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Tours  | </a:t>
              </a:r>
              <a:r>
                <a:rPr lang="en-U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Rallyday</a:t>
              </a:r>
              <a:endPara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endParaRP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7655619-745C-A079-EBB1-59A50A2E85A0}"/>
                </a:ext>
              </a:extLst>
            </p:cNvPr>
            <p:cNvGrpSpPr/>
            <p:nvPr/>
          </p:nvGrpSpPr>
          <p:grpSpPr>
            <a:xfrm>
              <a:off x="-2972551" y="1443772"/>
              <a:ext cx="1603689" cy="1062617"/>
              <a:chOff x="-1582375" y="1268307"/>
              <a:chExt cx="1603689" cy="1062617"/>
            </a:xfrm>
          </p:grpSpPr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22D3F8B-AD1D-6BA4-77E5-3F2358FAF557}"/>
                  </a:ext>
                </a:extLst>
              </p:cNvPr>
              <p:cNvSpPr txBox="1"/>
              <p:nvPr/>
            </p:nvSpPr>
            <p:spPr>
              <a:xfrm>
                <a:off x="-1220751" y="1943017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24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STATION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FAF25B0-1825-B9B6-C913-6FCBBB3644B0}"/>
                  </a:ext>
                </a:extLst>
              </p:cNvPr>
              <p:cNvSpPr txBox="1"/>
              <p:nvPr/>
            </p:nvSpPr>
            <p:spPr>
              <a:xfrm>
                <a:off x="-1247875" y="1568779"/>
                <a:ext cx="946570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>
                <a:defPPr>
                  <a:defRPr lang="en-US"/>
                </a:defPPr>
                <a:lvl1pPr algn="ctr">
                  <a:defRPr b="1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defRPr>
                </a:lvl1pPr>
              </a:lstStyle>
              <a:p>
                <a:r>
                  <a:rPr lang="en-US" sz="2800" dirty="0"/>
                  <a:t>Photo Op</a:t>
                </a:r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EF648514-2418-4BCF-54B8-DB9C1DEDE318}"/>
                  </a:ext>
                </a:extLst>
              </p:cNvPr>
              <p:cNvSpPr/>
              <p:nvPr/>
            </p:nvSpPr>
            <p:spPr>
              <a:xfrm>
                <a:off x="-1582375" y="1268307"/>
                <a:ext cx="1603689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B79CD4-BB67-ECAD-892E-6FC2FD20CE47}"/>
              </a:ext>
            </a:extLst>
          </p:cNvPr>
          <p:cNvSpPr txBox="1"/>
          <p:nvPr/>
        </p:nvSpPr>
        <p:spPr>
          <a:xfrm rot="5400000">
            <a:off x="368641" y="5011166"/>
            <a:ext cx="860518" cy="26256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Field | Locker</a:t>
            </a:r>
          </a:p>
        </p:txBody>
      </p:sp>
    </p:spTree>
    <p:extLst>
      <p:ext uri="{BB962C8B-B14F-4D97-AF65-F5344CB8AC3E}">
        <p14:creationId xmlns:p14="http://schemas.microsoft.com/office/powerpoint/2010/main" val="2055531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6B05F9F-608A-C2E7-8C8C-49F814041EE4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F2AF11-65DE-C5A2-DBEA-F0BAC96DC8DF}"/>
              </a:ext>
            </a:extLst>
          </p:cNvPr>
          <p:cNvGrpSpPr/>
          <p:nvPr/>
        </p:nvGrpSpPr>
        <p:grpSpPr>
          <a:xfrm>
            <a:off x="262393" y="272172"/>
            <a:ext cx="3256722" cy="1944417"/>
            <a:chOff x="453224" y="1306286"/>
            <a:chExt cx="3256722" cy="194441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6EFC33E-F497-32DA-6AD6-CF4429407C67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green and black logo&#10;&#10;Description automatically generated">
              <a:extLst>
                <a:ext uri="{FF2B5EF4-FFF2-40B4-BE49-F238E27FC236}">
                  <a16:creationId xmlns:a16="http://schemas.microsoft.com/office/drawing/2014/main" id="{EFC61139-D751-48C8-78D4-BC5E2D5CF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9F2C8C-C205-44C4-57E3-3F069BA9EAEC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5A1E11-BD8C-6033-1A28-B30D675EA4A7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BE6FEB3-06DE-F9C7-7F56-29B7F6F50557}"/>
                </a:ext>
              </a:extLst>
            </p:cNvPr>
            <p:cNvSpPr/>
            <p:nvPr/>
          </p:nvSpPr>
          <p:spPr>
            <a:xfrm>
              <a:off x="1054753" y="1835496"/>
              <a:ext cx="2074695" cy="656035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E6A26A-C47D-7F92-DC62-A874FC36D25F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6DDBBB0-17E8-BE82-C5D3-95A2B44BEB3D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48CD84-D0F9-0789-1F3A-321CCBB4A633}"/>
                </a:ext>
              </a:extLst>
            </p:cNvPr>
            <p:cNvSpPr txBox="1"/>
            <p:nvPr/>
          </p:nvSpPr>
          <p:spPr>
            <a:xfrm>
              <a:off x="964127" y="2151389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28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JONES SUITE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6654EF-67BF-FE9D-649F-72BB5EEAAAE3}"/>
                </a:ext>
              </a:extLst>
            </p:cNvPr>
            <p:cNvSpPr txBox="1"/>
            <p:nvPr/>
          </p:nvSpPr>
          <p:spPr>
            <a:xfrm>
              <a:off x="984918" y="1866892"/>
              <a:ext cx="2262070" cy="217857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 LAPTOP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06BEB0-A2AA-1089-3FD0-FD47D51B7A4A}"/>
              </a:ext>
            </a:extLst>
          </p:cNvPr>
          <p:cNvGrpSpPr/>
          <p:nvPr/>
        </p:nvGrpSpPr>
        <p:grpSpPr>
          <a:xfrm>
            <a:off x="262393" y="2228191"/>
            <a:ext cx="3256722" cy="1944417"/>
            <a:chOff x="453224" y="1306286"/>
            <a:chExt cx="3256722" cy="194441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A9F0B7E-5AAD-FB4E-2813-E5C597E1C349}"/>
                </a:ext>
              </a:extLst>
            </p:cNvPr>
            <p:cNvSpPr/>
            <p:nvPr/>
          </p:nvSpPr>
          <p:spPr>
            <a:xfrm>
              <a:off x="453224" y="1306286"/>
              <a:ext cx="3228064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A green and black logo&#10;&#10;Description automatically generated">
              <a:extLst>
                <a:ext uri="{FF2B5EF4-FFF2-40B4-BE49-F238E27FC236}">
                  <a16:creationId xmlns:a16="http://schemas.microsoft.com/office/drawing/2014/main" id="{D77A012D-E44A-DDEF-536D-BBA3B9481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926" y="1493107"/>
              <a:ext cx="716055" cy="28259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20F7F27-B2C0-4EE2-3F5F-EFF61852922B}"/>
                </a:ext>
              </a:extLst>
            </p:cNvPr>
            <p:cNvSpPr txBox="1"/>
            <p:nvPr/>
          </p:nvSpPr>
          <p:spPr>
            <a:xfrm>
              <a:off x="1052877" y="2616894"/>
              <a:ext cx="21987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CONTACT INFO: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E3F5A15-981D-E618-7266-0394C1D0E16A}"/>
                </a:ext>
              </a:extLst>
            </p:cNvPr>
            <p:cNvSpPr txBox="1"/>
            <p:nvPr/>
          </p:nvSpPr>
          <p:spPr>
            <a:xfrm>
              <a:off x="826179" y="2772114"/>
              <a:ext cx="28837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Jeff Jowdy	         	 214.642.2222       Jeff@Jowdy.com</a:t>
              </a:r>
            </a:p>
            <a:p>
              <a:pPr algn="just"/>
              <a:r>
                <a:rPr lang="en-US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Tom Abrahamson        210.643.0900      Tom@Jowdy.com     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1AAB965-EBCC-379C-FCCC-87784BFE4343}"/>
                </a:ext>
              </a:extLst>
            </p:cNvPr>
            <p:cNvSpPr/>
            <p:nvPr/>
          </p:nvSpPr>
          <p:spPr>
            <a:xfrm>
              <a:off x="789118" y="1835497"/>
              <a:ext cx="2653670" cy="717265"/>
            </a:xfrm>
            <a:prstGeom prst="round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29BEACD-119F-79EC-4954-C53AAB748EDE}"/>
                </a:ext>
              </a:extLst>
            </p:cNvPr>
            <p:cNvCxnSpPr>
              <a:cxnSpLocks/>
            </p:cNvCxnSpPr>
            <p:nvPr/>
          </p:nvCxnSpPr>
          <p:spPr>
            <a:xfrm>
              <a:off x="912256" y="2643169"/>
              <a:ext cx="2407395" cy="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E461707-AC8F-64A7-FC08-5B76304CA0E1}"/>
                </a:ext>
              </a:extLst>
            </p:cNvPr>
            <p:cNvSpPr/>
            <p:nvPr/>
          </p:nvSpPr>
          <p:spPr>
            <a:xfrm>
              <a:off x="739470" y="1467713"/>
              <a:ext cx="2752967" cy="1621562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0997A4-95BC-FB2E-0CCE-1F01286B970A}"/>
              </a:ext>
            </a:extLst>
          </p:cNvPr>
          <p:cNvGrpSpPr/>
          <p:nvPr/>
        </p:nvGrpSpPr>
        <p:grpSpPr>
          <a:xfrm rot="5400000">
            <a:off x="1052886" y="3381058"/>
            <a:ext cx="1944417" cy="3522781"/>
            <a:chOff x="-3152878" y="1176442"/>
            <a:chExt cx="1944417" cy="352278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D460B-A8D4-2C60-6F19-7FBDE9C4225D}"/>
                </a:ext>
              </a:extLst>
            </p:cNvPr>
            <p:cNvSpPr/>
            <p:nvPr/>
          </p:nvSpPr>
          <p:spPr>
            <a:xfrm rot="5400000">
              <a:off x="-3942060" y="1965624"/>
              <a:ext cx="3522781" cy="19444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green and black logo&#10;&#10;Description automatically generated">
              <a:extLst>
                <a:ext uri="{FF2B5EF4-FFF2-40B4-BE49-F238E27FC236}">
                  <a16:creationId xmlns:a16="http://schemas.microsoft.com/office/drawing/2014/main" id="{2BA10B7A-6B94-92BA-2DFB-865E00DF8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749324" y="2662349"/>
              <a:ext cx="1153215" cy="455126"/>
            </a:xfrm>
            <a:prstGeom prst="rect">
              <a:avLst/>
            </a:prstGeom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C4941A2A-35AD-4C5D-66EE-5360A50F2C5B}"/>
                </a:ext>
              </a:extLst>
            </p:cNvPr>
            <p:cNvSpPr/>
            <p:nvPr/>
          </p:nvSpPr>
          <p:spPr>
            <a:xfrm>
              <a:off x="-3009669" y="1241713"/>
              <a:ext cx="1658002" cy="3395206"/>
            </a:xfrm>
            <a:prstGeom prst="roundRect">
              <a:avLst>
                <a:gd name="adj" fmla="val 8248"/>
              </a:avLst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FD49FF8-774B-2477-1B75-6D33D04FD20A}"/>
                </a:ext>
              </a:extLst>
            </p:cNvPr>
            <p:cNvGrpSpPr/>
            <p:nvPr/>
          </p:nvGrpSpPr>
          <p:grpSpPr>
            <a:xfrm>
              <a:off x="-2941983" y="3393443"/>
              <a:ext cx="1510748" cy="1062617"/>
              <a:chOff x="-1551807" y="1268307"/>
              <a:chExt cx="1510748" cy="1062617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D7E7E85-C9FE-C5A2-ACC6-13A8CE99FE77}"/>
                  </a:ext>
                </a:extLst>
              </p:cNvPr>
              <p:cNvSpPr txBox="1"/>
              <p:nvPr/>
            </p:nvSpPr>
            <p:spPr>
              <a:xfrm>
                <a:off x="-1196898" y="1919164"/>
                <a:ext cx="860518" cy="262562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endParaRPr lang="en-US" sz="2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endParaRPr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BD4E1D08-7562-B86D-6F2D-B101F69A0F4E}"/>
                  </a:ext>
                </a:extLst>
              </p:cNvPr>
              <p:cNvSpPr/>
              <p:nvPr/>
            </p:nvSpPr>
            <p:spPr>
              <a:xfrm>
                <a:off x="-1551807" y="1268307"/>
                <a:ext cx="1510748" cy="1062617"/>
              </a:xfrm>
              <a:prstGeom prst="roundRect">
                <a:avLst>
                  <a:gd name="adj" fmla="val 8248"/>
                </a:avLst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EF648514-2418-4BCF-54B8-DB9C1DEDE318}"/>
                </a:ext>
              </a:extLst>
            </p:cNvPr>
            <p:cNvSpPr/>
            <p:nvPr/>
          </p:nvSpPr>
          <p:spPr>
            <a:xfrm>
              <a:off x="-2773144" y="1575901"/>
              <a:ext cx="1204875" cy="798359"/>
            </a:xfrm>
            <a:prstGeom prst="roundRect">
              <a:avLst>
                <a:gd name="adj" fmla="val 8248"/>
              </a:avLst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8713E905-C9E8-9FB5-AA04-C787B28DA54A}"/>
              </a:ext>
            </a:extLst>
          </p:cNvPr>
          <p:cNvSpPr txBox="1"/>
          <p:nvPr/>
        </p:nvSpPr>
        <p:spPr>
          <a:xfrm rot="5400000">
            <a:off x="1853741" y="5057376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COWBOYS</a:t>
            </a:r>
          </a:p>
          <a:p>
            <a:pPr algn="ctr"/>
            <a:r>
              <a:rPr lang="en-US" sz="16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B190CE-208F-5EBB-C0E9-35448BAA76B0}"/>
              </a:ext>
            </a:extLst>
          </p:cNvPr>
          <p:cNvSpPr txBox="1"/>
          <p:nvPr/>
        </p:nvSpPr>
        <p:spPr>
          <a:xfrm rot="5400000">
            <a:off x="503313" y="5046277"/>
            <a:ext cx="1276879" cy="18004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JONES</a:t>
            </a:r>
            <a:endParaRPr lang="en-US" sz="2000" b="1" dirty="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F2DE75-C93A-E110-07D9-915F900EB70A}"/>
              </a:ext>
            </a:extLst>
          </p:cNvPr>
          <p:cNvSpPr txBox="1"/>
          <p:nvPr/>
        </p:nvSpPr>
        <p:spPr>
          <a:xfrm rot="5400000">
            <a:off x="121522" y="5056028"/>
            <a:ext cx="1276879" cy="18004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SUITE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4C452D-17DD-F2D9-6F71-E5F3AD70B940}"/>
              </a:ext>
            </a:extLst>
          </p:cNvPr>
          <p:cNvSpPr txBox="1"/>
          <p:nvPr/>
        </p:nvSpPr>
        <p:spPr>
          <a:xfrm>
            <a:off x="752505" y="3132033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2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JONES SUITE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FA5415-3A5D-DDD6-69ED-2F383945A25D}"/>
              </a:ext>
            </a:extLst>
          </p:cNvPr>
          <p:cNvSpPr txBox="1"/>
          <p:nvPr/>
        </p:nvSpPr>
        <p:spPr>
          <a:xfrm>
            <a:off x="773296" y="2847536"/>
            <a:ext cx="2262070" cy="21785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</a:t>
            </a:r>
          </a:p>
        </p:txBody>
      </p:sp>
    </p:spTree>
    <p:extLst>
      <p:ext uri="{BB962C8B-B14F-4D97-AF65-F5344CB8AC3E}">
        <p14:creationId xmlns:p14="http://schemas.microsoft.com/office/powerpoint/2010/main" val="3113844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806</Words>
  <Application>Microsoft Office PowerPoint</Application>
  <PresentationFormat>Custom</PresentationFormat>
  <Paragraphs>215</Paragraphs>
  <Slides>15</Slides>
  <Notes>0</Notes>
  <HiddenSlides>6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3</cp:revision>
  <dcterms:created xsi:type="dcterms:W3CDTF">2024-03-22T21:20:47Z</dcterms:created>
  <dcterms:modified xsi:type="dcterms:W3CDTF">2024-03-25T23:46:41Z</dcterms:modified>
</cp:coreProperties>
</file>