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66" r:id="rId4"/>
    <p:sldId id="256" r:id="rId5"/>
    <p:sldId id="261" r:id="rId6"/>
    <p:sldId id="263" r:id="rId7"/>
    <p:sldId id="265" r:id="rId8"/>
    <p:sldId id="267" r:id="rId9"/>
    <p:sldId id="264" r:id="rId10"/>
    <p:sldId id="262" r:id="rId11"/>
    <p:sldId id="258" r:id="rId12"/>
    <p:sldId id="260" r:id="rId13"/>
    <p:sldId id="259" r:id="rId14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7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377978D8-BF4C-4E4D-BF74-DBACD88D4493}"/>
    <pc:docChg chg="undo custSel delSld modSld sldOrd">
      <pc:chgData name="Blair Berger" userId="188b2259-3118-4fd4-acb6-827c4c8673a8" providerId="ADAL" clId="{377978D8-BF4C-4E4D-BF74-DBACD88D4493}" dt="2024-03-25T17:37:05.756" v="143" actId="1037"/>
      <pc:docMkLst>
        <pc:docMk/>
      </pc:docMkLst>
      <pc:sldChg chg="del">
        <pc:chgData name="Blair Berger" userId="188b2259-3118-4fd4-acb6-827c4c8673a8" providerId="ADAL" clId="{377978D8-BF4C-4E4D-BF74-DBACD88D4493}" dt="2024-03-25T14:35:38.996" v="8" actId="2696"/>
        <pc:sldMkLst>
          <pc:docMk/>
          <pc:sldMk cId="61722520" sldId="257"/>
        </pc:sldMkLst>
      </pc:sldChg>
      <pc:sldChg chg="addSp delSp modSp mod ord">
        <pc:chgData name="Blair Berger" userId="188b2259-3118-4fd4-acb6-827c4c8673a8" providerId="ADAL" clId="{377978D8-BF4C-4E4D-BF74-DBACD88D4493}" dt="2024-03-25T17:09:44.088" v="141" actId="1035"/>
        <pc:sldMkLst>
          <pc:docMk/>
          <pc:sldMk cId="1279853586" sldId="266"/>
        </pc:sldMkLst>
        <pc:spChg chg="add mod">
          <ac:chgData name="Blair Berger" userId="188b2259-3118-4fd4-acb6-827c4c8673a8" providerId="ADAL" clId="{377978D8-BF4C-4E4D-BF74-DBACD88D4493}" dt="2024-03-25T17:08:53.413" v="54"/>
          <ac:spMkLst>
            <pc:docMk/>
            <pc:sldMk cId="1279853586" sldId="266"/>
            <ac:spMk id="4" creationId="{FFD219BC-548F-EE9E-A327-B48C33D7F90E}"/>
          </ac:spMkLst>
        </pc:spChg>
        <pc:spChg chg="add del mod">
          <ac:chgData name="Blair Berger" userId="188b2259-3118-4fd4-acb6-827c4c8673a8" providerId="ADAL" clId="{377978D8-BF4C-4E4D-BF74-DBACD88D4493}" dt="2024-03-25T17:09:31.605" v="92" actId="478"/>
          <ac:spMkLst>
            <pc:docMk/>
            <pc:sldMk cId="1279853586" sldId="266"/>
            <ac:spMk id="5" creationId="{A68AED8D-07F0-3FCA-1818-712BB29AFB67}"/>
          </ac:spMkLst>
        </pc:spChg>
        <pc:spChg chg="add mod">
          <ac:chgData name="Blair Berger" userId="188b2259-3118-4fd4-acb6-827c4c8673a8" providerId="ADAL" clId="{377978D8-BF4C-4E4D-BF74-DBACD88D4493}" dt="2024-03-25T17:09:44.088" v="141" actId="1035"/>
          <ac:spMkLst>
            <pc:docMk/>
            <pc:sldMk cId="1279853586" sldId="266"/>
            <ac:spMk id="6" creationId="{B06CC465-3C4C-9993-3BA4-E8F41BDB4C6E}"/>
          </ac:spMkLst>
        </pc:spChg>
        <pc:spChg chg="add mod">
          <ac:chgData name="Blair Berger" userId="188b2259-3118-4fd4-acb6-827c4c8673a8" providerId="ADAL" clId="{377978D8-BF4C-4E4D-BF74-DBACD88D4493}" dt="2024-03-25T17:09:44.088" v="141" actId="1035"/>
          <ac:spMkLst>
            <pc:docMk/>
            <pc:sldMk cId="1279853586" sldId="266"/>
            <ac:spMk id="7" creationId="{64C719AE-6F59-A00D-DB8A-ABCDF6E299C7}"/>
          </ac:spMkLst>
        </pc:spChg>
        <pc:spChg chg="add mod">
          <ac:chgData name="Blair Berger" userId="188b2259-3118-4fd4-acb6-827c4c8673a8" providerId="ADAL" clId="{377978D8-BF4C-4E4D-BF74-DBACD88D4493}" dt="2024-03-25T17:09:44.088" v="141" actId="1035"/>
          <ac:spMkLst>
            <pc:docMk/>
            <pc:sldMk cId="1279853586" sldId="266"/>
            <ac:spMk id="8" creationId="{23799A89-1E14-2EFA-F0DF-63BEB731EAED}"/>
          </ac:spMkLst>
        </pc:spChg>
      </pc:sldChg>
      <pc:sldChg chg="modSp mod ord">
        <pc:chgData name="Blair Berger" userId="188b2259-3118-4fd4-acb6-827c4c8673a8" providerId="ADAL" clId="{377978D8-BF4C-4E4D-BF74-DBACD88D4493}" dt="2024-03-25T17:08:41.525" v="53" actId="20577"/>
        <pc:sldMkLst>
          <pc:docMk/>
          <pc:sldMk cId="155926432" sldId="268"/>
        </pc:sldMkLst>
        <pc:spChg chg="mod">
          <ac:chgData name="Blair Berger" userId="188b2259-3118-4fd4-acb6-827c4c8673a8" providerId="ADAL" clId="{377978D8-BF4C-4E4D-BF74-DBACD88D4493}" dt="2024-03-25T17:08:35.212" v="45" actId="6549"/>
          <ac:spMkLst>
            <pc:docMk/>
            <pc:sldMk cId="155926432" sldId="268"/>
            <ac:spMk id="18" creationId="{C33C9CAC-E379-66BC-FA08-42C0DF15AED4}"/>
          </ac:spMkLst>
        </pc:spChg>
        <pc:spChg chg="mod">
          <ac:chgData name="Blair Berger" userId="188b2259-3118-4fd4-acb6-827c4c8673a8" providerId="ADAL" clId="{377978D8-BF4C-4E4D-BF74-DBACD88D4493}" dt="2024-03-25T17:08:41.525" v="53" actId="20577"/>
          <ac:spMkLst>
            <pc:docMk/>
            <pc:sldMk cId="155926432" sldId="268"/>
            <ac:spMk id="25" creationId="{714ACCD6-46A1-E911-AC48-B706E264A01A}"/>
          </ac:spMkLst>
        </pc:spChg>
        <pc:spChg chg="mod">
          <ac:chgData name="Blair Berger" userId="188b2259-3118-4fd4-acb6-827c4c8673a8" providerId="ADAL" clId="{377978D8-BF4C-4E4D-BF74-DBACD88D4493}" dt="2024-03-25T17:08:34.931" v="44" actId="14100"/>
          <ac:spMkLst>
            <pc:docMk/>
            <pc:sldMk cId="155926432" sldId="268"/>
            <ac:spMk id="26" creationId="{B0FD99D1-9843-144A-35A9-EB98EFEA92B1}"/>
          </ac:spMkLst>
        </pc:spChg>
        <pc:spChg chg="mod">
          <ac:chgData name="Blair Berger" userId="188b2259-3118-4fd4-acb6-827c4c8673a8" providerId="ADAL" clId="{377978D8-BF4C-4E4D-BF74-DBACD88D4493}" dt="2024-03-25T17:08:36.196" v="48" actId="20577"/>
          <ac:spMkLst>
            <pc:docMk/>
            <pc:sldMk cId="155926432" sldId="268"/>
            <ac:spMk id="27" creationId="{00950111-0FA7-A09D-4B1A-748684D0F5E7}"/>
          </ac:spMkLst>
        </pc:spChg>
      </pc:sldChg>
      <pc:sldChg chg="modSp mod ord">
        <pc:chgData name="Blair Berger" userId="188b2259-3118-4fd4-acb6-827c4c8673a8" providerId="ADAL" clId="{377978D8-BF4C-4E4D-BF74-DBACD88D4493}" dt="2024-03-25T17:37:05.756" v="143" actId="1037"/>
        <pc:sldMkLst>
          <pc:docMk/>
          <pc:sldMk cId="3647798910" sldId="269"/>
        </pc:sldMkLst>
        <pc:spChg chg="mod">
          <ac:chgData name="Blair Berger" userId="188b2259-3118-4fd4-acb6-827c4c8673a8" providerId="ADAL" clId="{377978D8-BF4C-4E4D-BF74-DBACD88D4493}" dt="2024-03-25T14:34:50.456" v="7" actId="20577"/>
          <ac:spMkLst>
            <pc:docMk/>
            <pc:sldMk cId="3647798910" sldId="269"/>
            <ac:spMk id="2" creationId="{66DFC12D-7457-925E-9CBB-DD067467DE1D}"/>
          </ac:spMkLst>
        </pc:spChg>
        <pc:spChg chg="mod">
          <ac:chgData name="Blair Berger" userId="188b2259-3118-4fd4-acb6-827c4c8673a8" providerId="ADAL" clId="{377978D8-BF4C-4E4D-BF74-DBACD88D4493}" dt="2024-03-25T17:37:05.756" v="143" actId="1037"/>
          <ac:spMkLst>
            <pc:docMk/>
            <pc:sldMk cId="3647798910" sldId="269"/>
            <ac:spMk id="31" creationId="{2A3B79D7-6DDD-FA08-E6DD-AA45AB7347F5}"/>
          </ac:spMkLst>
        </pc:spChg>
        <pc:spChg chg="mod">
          <ac:chgData name="Blair Berger" userId="188b2259-3118-4fd4-acb6-827c4c8673a8" providerId="ADAL" clId="{377978D8-BF4C-4E4D-BF74-DBACD88D4493}" dt="2024-03-25T14:34:46.894" v="3" actId="20577"/>
          <ac:spMkLst>
            <pc:docMk/>
            <pc:sldMk cId="3647798910" sldId="269"/>
            <ac:spMk id="36" creationId="{2FA5F019-A2FE-4661-F784-69BB4EE75A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2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0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0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3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9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9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7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6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E19F-3588-40F8-BACB-13952F4AFF5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37BEF8-357C-402C-BDC0-677F7BDC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8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2242146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53640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1785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046377" y="-1712826"/>
            <a:ext cx="2630997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65294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0E76D-7FF0-2F99-1984-C19ACD50E48D}"/>
              </a:ext>
            </a:extLst>
          </p:cNvPr>
          <p:cNvSpPr txBox="1"/>
          <p:nvPr/>
        </p:nvSpPr>
        <p:spPr>
          <a:xfrm>
            <a:off x="2904687" y="1281268"/>
            <a:ext cx="693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 -or-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6268401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FIELD / LOCKER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486275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TOURS/RALLY LAPTOP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2702376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5565577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4456328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305068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TOURS/RALLY LAPTOP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890302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375350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</p:spTree>
    <p:extLst>
      <p:ext uri="{BB962C8B-B14F-4D97-AF65-F5344CB8AC3E}">
        <p14:creationId xmlns:p14="http://schemas.microsoft.com/office/powerpoint/2010/main" val="155926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</p:spTree>
    <p:extLst>
      <p:ext uri="{BB962C8B-B14F-4D97-AF65-F5344CB8AC3E}">
        <p14:creationId xmlns:p14="http://schemas.microsoft.com/office/powerpoint/2010/main" val="1542976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974488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974488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591964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974488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353766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974488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1910237" y="111210"/>
            <a:ext cx="1771589" cy="523968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1908467" y="1912817"/>
            <a:ext cx="1775128" cy="5239682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1910068" y="3744594"/>
            <a:ext cx="1771925" cy="523968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621298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621298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591964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974488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974488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1910237" y="-1700863"/>
            <a:ext cx="1771589" cy="523968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621298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</p:spTree>
    <p:extLst>
      <p:ext uri="{BB962C8B-B14F-4D97-AF65-F5344CB8AC3E}">
        <p14:creationId xmlns:p14="http://schemas.microsoft.com/office/powerpoint/2010/main" val="358395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CCDB9C-BBE7-1D7E-C33D-9CC23AE9E0B4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0F47FF-E09D-361A-5636-1606B9FF1A8A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9FF39E-1918-3A78-65B8-01900E79F9CB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931A7E-419A-FC36-B87B-C0681804E717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62F562-6ACC-35F7-D3DD-BD6505753A53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56213-1E88-5E5F-540E-721DCC90E4D3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CDF034-E8E5-0D7B-EA7A-584F6AA1B9FD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BE8F9B-4DA9-53C3-1037-2B262055C5D4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C992A9-4BD8-ECB5-B5FE-BCB5DBCB14AD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0013B-F734-722E-02D8-A8458ADE8261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B49552-6E83-C1B5-5CEE-433F8F893F04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BE244-0640-45E4-EFEC-BB0B6A46DEDA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BAC4E3-81F1-D26B-0D95-F4B168F7783A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/Print Station Laptops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7DB6CC-AEC2-34FE-DB9B-7F4C5C9A27A9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D8330B-B10C-291F-8396-BFC8BD8FF98F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4DDAC46-2084-4BCE-20E8-8092FCBF0F27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54442CA-6676-E6E8-E8DE-624AF281809A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 /Print Station Laptops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5490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08FC1-70C2-64B0-D6F8-221D98BEEA3A}"/>
              </a:ext>
            </a:extLst>
          </p:cNvPr>
          <p:cNvSpPr txBox="1"/>
          <p:nvPr/>
        </p:nvSpPr>
        <p:spPr>
          <a:xfrm>
            <a:off x="743324" y="1513440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 (GS)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A09FC2-851B-117C-94E9-E559C6C07203}"/>
              </a:ext>
            </a:extLst>
          </p:cNvPr>
          <p:cNvSpPr txBox="1"/>
          <p:nvPr/>
        </p:nvSpPr>
        <p:spPr>
          <a:xfrm>
            <a:off x="743324" y="3218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408AD4-74F0-AEA9-D363-4F5FD2F52F93}"/>
              </a:ext>
            </a:extLst>
          </p:cNvPr>
          <p:cNvSpPr txBox="1"/>
          <p:nvPr/>
        </p:nvSpPr>
        <p:spPr>
          <a:xfrm>
            <a:off x="634377" y="3622619"/>
            <a:ext cx="4884531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FA491-64E6-8969-982B-EEBC8F0A20BC}"/>
              </a:ext>
            </a:extLst>
          </p:cNvPr>
          <p:cNvSpPr txBox="1"/>
          <p:nvPr/>
        </p:nvSpPr>
        <p:spPr>
          <a:xfrm>
            <a:off x="1255099" y="2517211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3C741-D516-D160-B096-51E102DC6AA7}"/>
              </a:ext>
            </a:extLst>
          </p:cNvPr>
          <p:cNvSpPr txBox="1"/>
          <p:nvPr/>
        </p:nvSpPr>
        <p:spPr>
          <a:xfrm>
            <a:off x="4913542" y="983829"/>
            <a:ext cx="4036803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DA9CEB-0798-342E-2DD8-18C0DFD5CFA5}"/>
              </a:ext>
            </a:extLst>
          </p:cNvPr>
          <p:cNvSpPr txBox="1"/>
          <p:nvPr/>
        </p:nvSpPr>
        <p:spPr>
          <a:xfrm>
            <a:off x="5432345" y="289901"/>
            <a:ext cx="301081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60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 DAY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B97B27-F2E5-59CE-A869-A8C4A35BB591}"/>
              </a:ext>
            </a:extLst>
          </p:cNvPr>
          <p:cNvSpPr/>
          <p:nvPr/>
        </p:nvSpPr>
        <p:spPr>
          <a:xfrm rot="16200000">
            <a:off x="1669929" y="-1015934"/>
            <a:ext cx="1771589" cy="472611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9ACF20-680F-E741-D0D4-0A76EDE4D5F7}"/>
              </a:ext>
            </a:extLst>
          </p:cNvPr>
          <p:cNvSpPr/>
          <p:nvPr/>
        </p:nvSpPr>
        <p:spPr>
          <a:xfrm rot="16200000">
            <a:off x="6009124" y="-591149"/>
            <a:ext cx="1771927" cy="387405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357F8A-A6CB-2323-B716-B0F5F3EE8880}"/>
              </a:ext>
            </a:extLst>
          </p:cNvPr>
          <p:cNvSpPr/>
          <p:nvPr/>
        </p:nvSpPr>
        <p:spPr>
          <a:xfrm rot="16200000">
            <a:off x="2188899" y="622081"/>
            <a:ext cx="1775128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031B5E-A519-69B0-CF67-D02B285D117C}"/>
              </a:ext>
            </a:extLst>
          </p:cNvPr>
          <p:cNvSpPr/>
          <p:nvPr/>
        </p:nvSpPr>
        <p:spPr>
          <a:xfrm rot="16200000">
            <a:off x="2184797" y="3074751"/>
            <a:ext cx="1771925" cy="578913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C986E4-A212-2D1A-046B-F8400F4F560A}"/>
              </a:ext>
            </a:extLst>
          </p:cNvPr>
          <p:cNvSpPr txBox="1"/>
          <p:nvPr/>
        </p:nvSpPr>
        <p:spPr>
          <a:xfrm>
            <a:off x="339712" y="988110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 Laptop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485876-362D-B76B-25EF-84D21B71EEFA}"/>
              </a:ext>
            </a:extLst>
          </p:cNvPr>
          <p:cNvSpPr txBox="1"/>
          <p:nvPr/>
        </p:nvSpPr>
        <p:spPr>
          <a:xfrm>
            <a:off x="4913542" y="1497705"/>
            <a:ext cx="4036803" cy="68373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Laptops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92B167-8062-E2EC-04FF-FA32C41770BE}"/>
              </a:ext>
            </a:extLst>
          </p:cNvPr>
          <p:cNvSpPr txBox="1"/>
          <p:nvPr/>
        </p:nvSpPr>
        <p:spPr>
          <a:xfrm>
            <a:off x="901909" y="3156454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Retail/Tech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AE8239-E176-4261-761B-DFC23957F509}"/>
              </a:ext>
            </a:extLst>
          </p:cNvPr>
          <p:cNvGrpSpPr/>
          <p:nvPr/>
        </p:nvGrpSpPr>
        <p:grpSpPr>
          <a:xfrm>
            <a:off x="628494" y="4977301"/>
            <a:ext cx="4884531" cy="1932722"/>
            <a:chOff x="786777" y="2669611"/>
            <a:chExt cx="4884531" cy="19327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025ACE1-D532-FCCA-7D2A-519169AC15FB}"/>
                </a:ext>
              </a:extLst>
            </p:cNvPr>
            <p:cNvSpPr txBox="1"/>
            <p:nvPr/>
          </p:nvSpPr>
          <p:spPr>
            <a:xfrm>
              <a:off x="786777" y="3775019"/>
              <a:ext cx="4884531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44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EAST STATION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A435882-9427-45B7-6368-9A6B08160937}"/>
                </a:ext>
              </a:extLst>
            </p:cNvPr>
            <p:cNvSpPr txBox="1"/>
            <p:nvPr/>
          </p:nvSpPr>
          <p:spPr>
            <a:xfrm>
              <a:off x="1407499" y="2669611"/>
              <a:ext cx="364308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5400" b="1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GAMEDAY LAPTOPS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848DBA-EDF9-41F2-6DA1-FDCC0A0752FF}"/>
                </a:ext>
              </a:extLst>
            </p:cNvPr>
            <p:cNvSpPr txBox="1"/>
            <p:nvPr/>
          </p:nvSpPr>
          <p:spPr>
            <a:xfrm>
              <a:off x="1054309" y="3308854"/>
              <a:ext cx="4349466" cy="827314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sz="36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Retail/Tech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658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C7D7CB2-9588-0EB5-6A01-33C7E05C86A0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E1D0591-8882-2AEC-CDF2-BFDA53C1C9AD}"/>
              </a:ext>
            </a:extLst>
          </p:cNvPr>
          <p:cNvGrpSpPr/>
          <p:nvPr/>
        </p:nvGrpSpPr>
        <p:grpSpPr>
          <a:xfrm>
            <a:off x="372534" y="110100"/>
            <a:ext cx="8398932" cy="2544863"/>
            <a:chOff x="176192" y="110100"/>
            <a:chExt cx="8398932" cy="2544863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A2944D0-7D07-F272-12AC-C8E4090D2639}"/>
                </a:ext>
              </a:extLst>
            </p:cNvPr>
            <p:cNvGrpSpPr/>
            <p:nvPr/>
          </p:nvGrpSpPr>
          <p:grpSpPr>
            <a:xfrm>
              <a:off x="176192" y="110100"/>
              <a:ext cx="8398932" cy="2544863"/>
              <a:chOff x="304802" y="1187656"/>
              <a:chExt cx="8398932" cy="2544863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DFC12D-7457-925E-9CBB-DD067467DE1D}"/>
                  </a:ext>
                </a:extLst>
              </p:cNvPr>
              <p:cNvSpPr txBox="1"/>
              <p:nvPr/>
            </p:nvSpPr>
            <p:spPr>
              <a:xfrm>
                <a:off x="965882" y="3111392"/>
                <a:ext cx="7099346" cy="466997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TOURS [MAIN]      </a:t>
                </a:r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WEST STATION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D94DC80-FDCD-2721-24BF-9AA2F6B62BA4}"/>
                  </a:ext>
                </a:extLst>
              </p:cNvPr>
              <p:cNvSpPr/>
              <p:nvPr/>
            </p:nvSpPr>
            <p:spPr>
              <a:xfrm rot="16200000">
                <a:off x="3231836" y="-1739378"/>
                <a:ext cx="2544863" cy="8398932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B29CA8-3DB6-C88D-EE5D-ABCF9D9D9D3A}"/>
                  </a:ext>
                </a:extLst>
              </p:cNvPr>
              <p:cNvSpPr txBox="1"/>
              <p:nvPr/>
            </p:nvSpPr>
            <p:spPr>
              <a:xfrm>
                <a:off x="2397267" y="2442435"/>
                <a:ext cx="4349466" cy="82731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Retail / Tech</a:t>
                </a: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0C914BB-4047-40D1-0092-E57946F9D1D2}"/>
                  </a:ext>
                </a:extLst>
              </p:cNvPr>
              <p:cNvGrpSpPr/>
              <p:nvPr/>
            </p:nvGrpSpPr>
            <p:grpSpPr>
              <a:xfrm>
                <a:off x="2750457" y="1278954"/>
                <a:ext cx="3643086" cy="1257469"/>
                <a:chOff x="2362010" y="1278954"/>
                <a:chExt cx="3643086" cy="1257469"/>
              </a:xfrm>
            </p:grpSpPr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30A8EB6-60AE-67A1-F977-C43A06A5EE91}"/>
                    </a:ext>
                  </a:extLst>
                </p:cNvPr>
                <p:cNvSpPr txBox="1"/>
                <p:nvPr/>
              </p:nvSpPr>
              <p:spPr>
                <a:xfrm>
                  <a:off x="2362010" y="1709109"/>
                  <a:ext cx="3643086" cy="8273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TOURS/GAMEDAY/RALLYDAY </a:t>
                  </a:r>
                </a:p>
              </p:txBody>
            </p:sp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2CD3944A-4DB6-9434-4D1F-BF046AD02EE2}"/>
                    </a:ext>
                  </a:extLst>
                </p:cNvPr>
                <p:cNvSpPr txBox="1"/>
                <p:nvPr/>
              </p:nvSpPr>
              <p:spPr>
                <a:xfrm>
                  <a:off x="2362010" y="1278954"/>
                  <a:ext cx="3643086" cy="466997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LAPTOPS</a:t>
                  </a:r>
                </a:p>
              </p:txBody>
            </p:sp>
          </p:grp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A3B79D7-6DDD-FA08-E6DD-AA45AB7347F5}"/>
                </a:ext>
              </a:extLst>
            </p:cNvPr>
            <p:cNvSpPr txBox="1"/>
            <p:nvPr/>
          </p:nvSpPr>
          <p:spPr>
            <a:xfrm>
              <a:off x="4067850" y="2082880"/>
              <a:ext cx="69302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9C8584B-FCD4-6CAD-EA87-A98A5873BB16}"/>
              </a:ext>
            </a:extLst>
          </p:cNvPr>
          <p:cNvGrpSpPr/>
          <p:nvPr/>
        </p:nvGrpSpPr>
        <p:grpSpPr>
          <a:xfrm>
            <a:off x="372533" y="2736073"/>
            <a:ext cx="8398932" cy="2544863"/>
            <a:chOff x="176192" y="110100"/>
            <a:chExt cx="8398932" cy="2544863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EB430B0-88CD-E0CC-FA07-B63F63250900}"/>
                </a:ext>
              </a:extLst>
            </p:cNvPr>
            <p:cNvGrpSpPr/>
            <p:nvPr/>
          </p:nvGrpSpPr>
          <p:grpSpPr>
            <a:xfrm>
              <a:off x="176192" y="110100"/>
              <a:ext cx="8398932" cy="2544863"/>
              <a:chOff x="304802" y="1187656"/>
              <a:chExt cx="8398932" cy="2544863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FA5F019-A2FE-4661-F784-69BB4EE75A07}"/>
                  </a:ext>
                </a:extLst>
              </p:cNvPr>
              <p:cNvSpPr txBox="1"/>
              <p:nvPr/>
            </p:nvSpPr>
            <p:spPr>
              <a:xfrm>
                <a:off x="965882" y="3111392"/>
                <a:ext cx="7099346" cy="466997"/>
              </a:xfrm>
              <a:prstGeom prst="rect">
                <a:avLst/>
              </a:prstGeom>
              <a:noFill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TOURS </a:t>
                </a:r>
                <a:r>
                  <a:rPr lang="en-US" sz="32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[backup]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     </a:t>
                </a:r>
                <a:r>
                  <a:rPr lang="en-US" sz="24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 </a:t>
                </a:r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EAST STATION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BD9C8CC-07F9-7FC0-F0C7-22A6418D70BB}"/>
                  </a:ext>
                </a:extLst>
              </p:cNvPr>
              <p:cNvSpPr/>
              <p:nvPr/>
            </p:nvSpPr>
            <p:spPr>
              <a:xfrm rot="16200000">
                <a:off x="3231836" y="-1739378"/>
                <a:ext cx="2544863" cy="8398932"/>
              </a:xfrm>
              <a:prstGeom prst="rect">
                <a:avLst/>
              </a:prstGeom>
              <a:noFill/>
              <a:ln w="63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5C6D93B-A10B-1DB6-7FDC-88E265BE8819}"/>
                  </a:ext>
                </a:extLst>
              </p:cNvPr>
              <p:cNvSpPr txBox="1"/>
              <p:nvPr/>
            </p:nvSpPr>
            <p:spPr>
              <a:xfrm>
                <a:off x="2340822" y="2442435"/>
                <a:ext cx="4349466" cy="82731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 algn="ctr"/>
                <a:r>
                  <a:rPr lang="en-US" sz="4000" dirty="0">
                    <a:effectLst>
                      <a:outerShdw blurRad="50800" dist="38100" dir="2700000" algn="tl" rotWithShape="0">
                        <a:prstClr val="black">
                          <a:alpha val="47000"/>
                        </a:prstClr>
                      </a:outerShdw>
                    </a:effectLst>
                  </a:rPr>
                  <a:t>Retail / Tech</a:t>
                </a:r>
              </a:p>
            </p:txBody>
          </p: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9D6B4C3A-3CE1-3EC4-2E48-C11E4DA4CE75}"/>
                  </a:ext>
                </a:extLst>
              </p:cNvPr>
              <p:cNvGrpSpPr/>
              <p:nvPr/>
            </p:nvGrpSpPr>
            <p:grpSpPr>
              <a:xfrm>
                <a:off x="2750457" y="1278954"/>
                <a:ext cx="3643086" cy="1257469"/>
                <a:chOff x="2362010" y="1278954"/>
                <a:chExt cx="3643086" cy="1257469"/>
              </a:xfrm>
            </p:grpSpPr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3BD1C140-984C-8D27-2119-E844365CDC96}"/>
                    </a:ext>
                  </a:extLst>
                </p:cNvPr>
                <p:cNvSpPr txBox="1"/>
                <p:nvPr/>
              </p:nvSpPr>
              <p:spPr>
                <a:xfrm>
                  <a:off x="2362010" y="1709109"/>
                  <a:ext cx="3643086" cy="8273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TOURS/GAMEDAY/RALLYDAY 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F6CCD1B9-D9EA-29D4-947D-05F9A6669F18}"/>
                    </a:ext>
                  </a:extLst>
                </p:cNvPr>
                <p:cNvSpPr txBox="1"/>
                <p:nvPr/>
              </p:nvSpPr>
              <p:spPr>
                <a:xfrm>
                  <a:off x="2362010" y="1278954"/>
                  <a:ext cx="3643086" cy="466997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5400" b="1" dirty="0">
                      <a:effectLst>
                        <a:outerShdw blurRad="50800" dist="38100" dir="2700000" algn="tl" rotWithShape="0">
                          <a:prstClr val="black">
                            <a:alpha val="47000"/>
                          </a:prstClr>
                        </a:outerShdw>
                      </a:effectLst>
                    </a:rPr>
                    <a:t>LAPTOPS</a:t>
                  </a:r>
                </a:p>
              </p:txBody>
            </p:sp>
          </p:grp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281E1B0-531E-893F-D926-8D57709A23B3}"/>
                </a:ext>
              </a:extLst>
            </p:cNvPr>
            <p:cNvSpPr txBox="1"/>
            <p:nvPr/>
          </p:nvSpPr>
          <p:spPr>
            <a:xfrm>
              <a:off x="3995277" y="2082880"/>
              <a:ext cx="69302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>
                    <a:outerShdw blurRad="50800" dist="38100" dir="2700000" algn="tl" rotWithShape="0">
                      <a:prstClr val="black">
                        <a:alpha val="47000"/>
                      </a:prstClr>
                    </a:outerShdw>
                  </a:effectLst>
                </a:rPr>
                <a:t> -or-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4779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C97C-FAB2-64F8-D7A4-A8025DF42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5B739-374B-741C-AA5E-5F016129F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D219BC-548F-EE9E-A327-B48C33D7F90E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6CC465-3C4C-9993-3BA4-E8F41BDB4C6E}"/>
              </a:ext>
            </a:extLst>
          </p:cNvPr>
          <p:cNvSpPr txBox="1"/>
          <p:nvPr/>
        </p:nvSpPr>
        <p:spPr>
          <a:xfrm>
            <a:off x="1540331" y="14288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C719AE-6F59-A00D-DB8A-ABCDF6E299C7}"/>
              </a:ext>
            </a:extLst>
          </p:cNvPr>
          <p:cNvSpPr/>
          <p:nvPr/>
        </p:nvSpPr>
        <p:spPr>
          <a:xfrm rot="16200000">
            <a:off x="2725834" y="-2267245"/>
            <a:ext cx="1272081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799A89-1E14-2EFA-F0DF-63BEB731EAED}"/>
              </a:ext>
            </a:extLst>
          </p:cNvPr>
          <p:cNvSpPr txBox="1"/>
          <p:nvPr/>
        </p:nvSpPr>
        <p:spPr>
          <a:xfrm>
            <a:off x="1187141" y="845712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Jones Suite</a:t>
            </a:r>
          </a:p>
        </p:txBody>
      </p:sp>
    </p:spTree>
    <p:extLst>
      <p:ext uri="{BB962C8B-B14F-4D97-AF65-F5344CB8AC3E}">
        <p14:creationId xmlns:p14="http://schemas.microsoft.com/office/powerpoint/2010/main" val="127985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5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STAR / LOCKER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GREEN SCREEN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Photo Op</a:t>
            </a:r>
          </a:p>
        </p:txBody>
      </p:sp>
    </p:spTree>
    <p:extLst>
      <p:ext uri="{BB962C8B-B14F-4D97-AF65-F5344CB8AC3E}">
        <p14:creationId xmlns:p14="http://schemas.microsoft.com/office/powerpoint/2010/main" val="211740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RASTER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 LAPTOP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TECH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OFFSITE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External Events</a:t>
            </a:r>
          </a:p>
        </p:txBody>
      </p:sp>
    </p:spTree>
    <p:extLst>
      <p:ext uri="{BB962C8B-B14F-4D97-AF65-F5344CB8AC3E}">
        <p14:creationId xmlns:p14="http://schemas.microsoft.com/office/powerpoint/2010/main" val="324981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DFC12D-7457-925E-9CBB-DD067467DE1D}"/>
              </a:ext>
            </a:extLst>
          </p:cNvPr>
          <p:cNvSpPr txBox="1"/>
          <p:nvPr/>
        </p:nvSpPr>
        <p:spPr>
          <a:xfrm>
            <a:off x="1540331" y="3111392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EAST STATION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6BE57-451A-C702-97E7-A4D8BA4D28B0}"/>
              </a:ext>
            </a:extLst>
          </p:cNvPr>
          <p:cNvSpPr txBox="1"/>
          <p:nvPr/>
        </p:nvSpPr>
        <p:spPr>
          <a:xfrm>
            <a:off x="1540331" y="1705744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RALLYDAY LAPTOPS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WEST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GAMEDAY LAPTOPS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94DC80-FDCD-2721-24BF-9AA2F6B62BA4}"/>
              </a:ext>
            </a:extLst>
          </p:cNvPr>
          <p:cNvSpPr/>
          <p:nvPr/>
        </p:nvSpPr>
        <p:spPr>
          <a:xfrm rot="16200000">
            <a:off x="2476080" y="-454633"/>
            <a:ext cx="1771589" cy="63713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B29CA8-3DB6-C88D-EE5D-ABCF9D9D9D3A}"/>
              </a:ext>
            </a:extLst>
          </p:cNvPr>
          <p:cNvSpPr txBox="1"/>
          <p:nvPr/>
        </p:nvSpPr>
        <p:spPr>
          <a:xfrm>
            <a:off x="1187141" y="240856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EAST STATION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C9CAC-E379-66BC-FA08-42C0DF15AED4}"/>
              </a:ext>
            </a:extLst>
          </p:cNvPr>
          <p:cNvSpPr txBox="1"/>
          <p:nvPr/>
        </p:nvSpPr>
        <p:spPr>
          <a:xfrm>
            <a:off x="1540331" y="1299319"/>
            <a:ext cx="3643086" cy="4669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PRINT STATION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ACCD6-46A1-E911-AC48-B706E264A01A}"/>
              </a:ext>
            </a:extLst>
          </p:cNvPr>
          <p:cNvSpPr txBox="1"/>
          <p:nvPr/>
        </p:nvSpPr>
        <p:spPr>
          <a:xfrm>
            <a:off x="1540331" y="-106329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TOURS LAPTOPS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FD99D1-9843-144A-35A9-EB98EFEA92B1}"/>
              </a:ext>
            </a:extLst>
          </p:cNvPr>
          <p:cNvSpPr/>
          <p:nvPr/>
        </p:nvSpPr>
        <p:spPr>
          <a:xfrm rot="16200000">
            <a:off x="2476080" y="-2266707"/>
            <a:ext cx="1771589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950111-0FA7-A09D-4B1A-748684D0F5E7}"/>
              </a:ext>
            </a:extLst>
          </p:cNvPr>
          <p:cNvSpPr txBox="1"/>
          <p:nvPr/>
        </p:nvSpPr>
        <p:spPr>
          <a:xfrm>
            <a:off x="1187141" y="596495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Retail / Tech</a:t>
            </a:r>
          </a:p>
        </p:txBody>
      </p:sp>
    </p:spTree>
    <p:extLst>
      <p:ext uri="{BB962C8B-B14F-4D97-AF65-F5344CB8AC3E}">
        <p14:creationId xmlns:p14="http://schemas.microsoft.com/office/powerpoint/2010/main" val="416297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592769-9094-63D4-5027-D998F3D7DD5F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B636BF-DFD9-F0DA-9364-D83E495E32A9}"/>
              </a:ext>
            </a:extLst>
          </p:cNvPr>
          <p:cNvSpPr txBox="1"/>
          <p:nvPr/>
        </p:nvSpPr>
        <p:spPr>
          <a:xfrm>
            <a:off x="1157807" y="6044325"/>
            <a:ext cx="4408135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407F-079E-B3AE-AD0C-7AAB0910A7B0}"/>
              </a:ext>
            </a:extLst>
          </p:cNvPr>
          <p:cNvSpPr txBox="1"/>
          <p:nvPr/>
        </p:nvSpPr>
        <p:spPr>
          <a:xfrm>
            <a:off x="1540331" y="5356933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1A465B-95A1-ACCA-F691-DBCE7F4969A1}"/>
              </a:ext>
            </a:extLst>
          </p:cNvPr>
          <p:cNvSpPr txBox="1"/>
          <p:nvPr/>
        </p:nvSpPr>
        <p:spPr>
          <a:xfrm>
            <a:off x="919609" y="4874458"/>
            <a:ext cx="4884531" cy="51369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7D418-CB2B-63CD-E6A1-CB43FA7F4B5D}"/>
              </a:ext>
            </a:extLst>
          </p:cNvPr>
          <p:cNvSpPr txBox="1"/>
          <p:nvPr/>
        </p:nvSpPr>
        <p:spPr>
          <a:xfrm>
            <a:off x="1540331" y="3533218"/>
            <a:ext cx="364308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5400" b="1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02EBE0-E6A7-8CDB-3743-D978D116699B}"/>
              </a:ext>
            </a:extLst>
          </p:cNvPr>
          <p:cNvSpPr/>
          <p:nvPr/>
        </p:nvSpPr>
        <p:spPr>
          <a:xfrm rot="16200000">
            <a:off x="2474310" y="1346974"/>
            <a:ext cx="1775128" cy="637136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EEBB7-4B4E-26F7-A3A5-EEAEDEDD2AD1}"/>
              </a:ext>
            </a:extLst>
          </p:cNvPr>
          <p:cNvSpPr/>
          <p:nvPr/>
        </p:nvSpPr>
        <p:spPr>
          <a:xfrm rot="16200000">
            <a:off x="2475911" y="3178750"/>
            <a:ext cx="1771925" cy="637136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F9C374-57F5-6638-536E-406DA4441664}"/>
              </a:ext>
            </a:extLst>
          </p:cNvPr>
          <p:cNvSpPr txBox="1"/>
          <p:nvPr/>
        </p:nvSpPr>
        <p:spPr>
          <a:xfrm>
            <a:off x="1187141" y="4203838"/>
            <a:ext cx="4349466" cy="82731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E47B-A9DE-4F48-5AD7-E567C2CA5C59}"/>
              </a:ext>
            </a:extLst>
          </p:cNvPr>
          <p:cNvSpPr txBox="1"/>
          <p:nvPr/>
        </p:nvSpPr>
        <p:spPr>
          <a:xfrm>
            <a:off x="1157807" y="6731716"/>
            <a:ext cx="4408135" cy="424543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7000"/>
                    </a:prstClr>
                  </a:outerShdw>
                </a:effectLst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1262417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2B8B-9ED0-E021-8330-A2A011034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30FD2-9577-8438-8EE5-F7A884ECF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6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</TotalTime>
  <Words>269</Words>
  <Application>Microsoft Office PowerPoint</Application>
  <PresentationFormat>Custom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2024-03-22T21:02:44Z</dcterms:created>
  <dcterms:modified xsi:type="dcterms:W3CDTF">2024-03-25T22:02:19Z</dcterms:modified>
</cp:coreProperties>
</file>