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</p:sldIdLst>
  <p:sldSz cx="91440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05CFBF-F6AF-4875-92E8-90634DB7A0A6}" v="1" dt="2024-03-22T21:53:23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7187"/>
            <a:ext cx="7772400" cy="25467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42174"/>
            <a:ext cx="6858000" cy="176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88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4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89467"/>
            <a:ext cx="1971675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89467"/>
            <a:ext cx="5800725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68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823722"/>
            <a:ext cx="7886700" cy="30429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895429"/>
            <a:ext cx="7886700" cy="16001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9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24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9468"/>
            <a:ext cx="788670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93241"/>
            <a:ext cx="3868340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72080"/>
            <a:ext cx="3868340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793241"/>
            <a:ext cx="3887391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672080"/>
            <a:ext cx="388739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80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50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3255"/>
            <a:ext cx="4629150" cy="51985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203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53255"/>
            <a:ext cx="4629150" cy="519853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12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9468"/>
            <a:ext cx="788670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47333"/>
            <a:ext cx="788670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7E0A6-09C8-4B48-8C73-D802F0CCBD9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780108"/>
            <a:ext cx="30861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1EFD9-2A6F-401B-988D-99F7568D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16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58831-8BDD-5DCB-AFEE-AFD408848D24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C55961-340A-009E-A86F-5E85BAA22DBE}"/>
              </a:ext>
            </a:extLst>
          </p:cNvPr>
          <p:cNvSpPr txBox="1"/>
          <p:nvPr/>
        </p:nvSpPr>
        <p:spPr>
          <a:xfrm>
            <a:off x="290285" y="377371"/>
            <a:ext cx="2989943" cy="1320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600" b="1" dirty="0"/>
              <a:t>Photo Cards</a:t>
            </a:r>
          </a:p>
          <a:p>
            <a:pPr algn="ctr"/>
            <a:r>
              <a:rPr lang="en-US" sz="3600" b="1" dirty="0"/>
              <a:t>for TOURS </a:t>
            </a:r>
          </a:p>
        </p:txBody>
      </p:sp>
    </p:spTree>
    <p:extLst>
      <p:ext uri="{BB962C8B-B14F-4D97-AF65-F5344CB8AC3E}">
        <p14:creationId xmlns:p14="http://schemas.microsoft.com/office/powerpoint/2010/main" val="1843868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58831-8BDD-5DCB-AFEE-AFD408848D24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50800" dist="38100" dir="2700000" algn="tl" rotWithShape="0">
                  <a:prstClr val="black">
                    <a:alpha val="47000"/>
                  </a:prst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C55961-340A-009E-A86F-5E85BAA22DBE}"/>
              </a:ext>
            </a:extLst>
          </p:cNvPr>
          <p:cNvSpPr txBox="1"/>
          <p:nvPr/>
        </p:nvSpPr>
        <p:spPr>
          <a:xfrm>
            <a:off x="68940" y="595085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GS Photo Op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96FDBB-C8F8-7D0F-3CD9-294DFE777EB3}"/>
              </a:ext>
            </a:extLst>
          </p:cNvPr>
          <p:cNvSpPr txBox="1"/>
          <p:nvPr/>
        </p:nvSpPr>
        <p:spPr>
          <a:xfrm>
            <a:off x="68940" y="43543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C0DFA7-FD26-F2E4-0DCE-5029D6311BB8}"/>
              </a:ext>
            </a:extLst>
          </p:cNvPr>
          <p:cNvSpPr txBox="1"/>
          <p:nvPr/>
        </p:nvSpPr>
        <p:spPr>
          <a:xfrm>
            <a:off x="4320104" y="551542"/>
            <a:ext cx="4408135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VIP Group Photo Op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192AAB-48AF-4CD3-B3A3-44EDB9A4B485}"/>
              </a:ext>
            </a:extLst>
          </p:cNvPr>
          <p:cNvSpPr txBox="1"/>
          <p:nvPr/>
        </p:nvSpPr>
        <p:spPr>
          <a:xfrm>
            <a:off x="4702628" y="0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E5455C-F38E-383A-F3DB-F8F402F326FF}"/>
              </a:ext>
            </a:extLst>
          </p:cNvPr>
          <p:cNvSpPr txBox="1"/>
          <p:nvPr/>
        </p:nvSpPr>
        <p:spPr>
          <a:xfrm>
            <a:off x="35811" y="2663371"/>
            <a:ext cx="4884531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Field/Locker Photo Op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A2EC20-70FE-4286-2784-2A69F700422D}"/>
              </a:ext>
            </a:extLst>
          </p:cNvPr>
          <p:cNvSpPr txBox="1"/>
          <p:nvPr/>
        </p:nvSpPr>
        <p:spPr>
          <a:xfrm>
            <a:off x="656533" y="2079171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112AC6-046C-B833-0DCA-57DE5C96D8A4}"/>
              </a:ext>
            </a:extLst>
          </p:cNvPr>
          <p:cNvSpPr txBox="1"/>
          <p:nvPr/>
        </p:nvSpPr>
        <p:spPr>
          <a:xfrm>
            <a:off x="56296" y="4916714"/>
            <a:ext cx="4884531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GS Flashes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438D93-8460-37E7-4259-6F5570B1DEC0}"/>
              </a:ext>
            </a:extLst>
          </p:cNvPr>
          <p:cNvSpPr txBox="1"/>
          <p:nvPr/>
        </p:nvSpPr>
        <p:spPr>
          <a:xfrm>
            <a:off x="677018" y="4332514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2FD628-9813-7628-F2D9-023D5957F989}"/>
              </a:ext>
            </a:extLst>
          </p:cNvPr>
          <p:cNvSpPr txBox="1"/>
          <p:nvPr/>
        </p:nvSpPr>
        <p:spPr>
          <a:xfrm>
            <a:off x="5181600" y="2182586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RDDS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15EB1F-A446-63A3-9772-3CE1132356E4}"/>
              </a:ext>
            </a:extLst>
          </p:cNvPr>
          <p:cNvSpPr txBox="1"/>
          <p:nvPr/>
        </p:nvSpPr>
        <p:spPr>
          <a:xfrm>
            <a:off x="5181600" y="4305301"/>
            <a:ext cx="3643086" cy="8273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RDDS 2</a:t>
            </a:r>
          </a:p>
        </p:txBody>
      </p:sp>
    </p:spTree>
    <p:extLst>
      <p:ext uri="{BB962C8B-B14F-4D97-AF65-F5344CB8AC3E}">
        <p14:creationId xmlns:p14="http://schemas.microsoft.com/office/powerpoint/2010/main" val="260779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58831-8BDD-5DCB-AFEE-AFD408848D24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 sz="2400">
              <a:effectLst>
                <a:outerShdw blurRad="50800" dist="38100" dir="2700000" algn="tl" rotWithShape="0">
                  <a:prstClr val="black">
                    <a:alpha val="47000"/>
                  </a:prst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C55961-340A-009E-A86F-5E85BAA22DBE}"/>
              </a:ext>
            </a:extLst>
          </p:cNvPr>
          <p:cNvSpPr txBox="1"/>
          <p:nvPr/>
        </p:nvSpPr>
        <p:spPr>
          <a:xfrm>
            <a:off x="541867" y="95851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GS Photo Op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96FDBB-C8F8-7D0F-3CD9-294DFE777EB3}"/>
              </a:ext>
            </a:extLst>
          </p:cNvPr>
          <p:cNvSpPr txBox="1"/>
          <p:nvPr/>
        </p:nvSpPr>
        <p:spPr>
          <a:xfrm>
            <a:off x="541867" y="333825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C0DFA7-FD26-F2E4-0DCE-5029D6311BB8}"/>
              </a:ext>
            </a:extLst>
          </p:cNvPr>
          <p:cNvSpPr txBox="1"/>
          <p:nvPr/>
        </p:nvSpPr>
        <p:spPr>
          <a:xfrm>
            <a:off x="872575" y="5577402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VIP Group Photo Op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192AAB-48AF-4CD3-B3A3-44EDB9A4B485}"/>
              </a:ext>
            </a:extLst>
          </p:cNvPr>
          <p:cNvSpPr txBox="1"/>
          <p:nvPr/>
        </p:nvSpPr>
        <p:spPr>
          <a:xfrm>
            <a:off x="1255099" y="495270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E5455C-F38E-383A-F3DB-F8F402F326FF}"/>
              </a:ext>
            </a:extLst>
          </p:cNvPr>
          <p:cNvSpPr txBox="1"/>
          <p:nvPr/>
        </p:nvSpPr>
        <p:spPr>
          <a:xfrm>
            <a:off x="634377" y="3302579"/>
            <a:ext cx="4884531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Field/Locker Photo Op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A2EC20-70FE-4286-2784-2A69F700422D}"/>
              </a:ext>
            </a:extLst>
          </p:cNvPr>
          <p:cNvSpPr txBox="1"/>
          <p:nvPr/>
        </p:nvSpPr>
        <p:spPr>
          <a:xfrm>
            <a:off x="1255099" y="2645227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112AC6-046C-B833-0DCA-57DE5C96D8A4}"/>
              </a:ext>
            </a:extLst>
          </p:cNvPr>
          <p:cNvSpPr txBox="1"/>
          <p:nvPr/>
        </p:nvSpPr>
        <p:spPr>
          <a:xfrm>
            <a:off x="4920342" y="932905"/>
            <a:ext cx="4036803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GS Flashes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438D93-8460-37E7-4259-6F5570B1DEC0}"/>
              </a:ext>
            </a:extLst>
          </p:cNvPr>
          <p:cNvSpPr txBox="1"/>
          <p:nvPr/>
        </p:nvSpPr>
        <p:spPr>
          <a:xfrm>
            <a:off x="5433335" y="302985"/>
            <a:ext cx="301081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2FD628-9813-7628-F2D9-023D5957F989}"/>
              </a:ext>
            </a:extLst>
          </p:cNvPr>
          <p:cNvSpPr txBox="1"/>
          <p:nvPr/>
        </p:nvSpPr>
        <p:spPr>
          <a:xfrm rot="5400000">
            <a:off x="4878997" y="3691030"/>
            <a:ext cx="3643086" cy="118460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RDDS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15EB1F-A446-63A3-9772-3CE1132356E4}"/>
              </a:ext>
            </a:extLst>
          </p:cNvPr>
          <p:cNvSpPr txBox="1"/>
          <p:nvPr/>
        </p:nvSpPr>
        <p:spPr>
          <a:xfrm rot="5400000">
            <a:off x="6877300" y="3771707"/>
            <a:ext cx="2737105" cy="100105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RDDS 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9389F7-18A4-C493-19B2-594D2055F6A6}"/>
              </a:ext>
            </a:extLst>
          </p:cNvPr>
          <p:cNvSpPr/>
          <p:nvPr/>
        </p:nvSpPr>
        <p:spPr>
          <a:xfrm>
            <a:off x="6153284" y="2975524"/>
            <a:ext cx="1194423" cy="260146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443C08-2661-E75E-A7CB-F2C515F3B48B}"/>
              </a:ext>
            </a:extLst>
          </p:cNvPr>
          <p:cNvSpPr/>
          <p:nvPr/>
        </p:nvSpPr>
        <p:spPr>
          <a:xfrm rot="16200000">
            <a:off x="1605523" y="-689114"/>
            <a:ext cx="1497486" cy="364308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6FF8B0-014D-C234-50F8-47619BE50B51}"/>
              </a:ext>
            </a:extLst>
          </p:cNvPr>
          <p:cNvSpPr/>
          <p:nvPr/>
        </p:nvSpPr>
        <p:spPr>
          <a:xfrm rot="16200000">
            <a:off x="6147333" y="-804600"/>
            <a:ext cx="1497486" cy="387405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E5A9C15-BB33-3AC5-E582-12A9472CAEE2}"/>
              </a:ext>
            </a:extLst>
          </p:cNvPr>
          <p:cNvSpPr/>
          <p:nvPr/>
        </p:nvSpPr>
        <p:spPr>
          <a:xfrm>
            <a:off x="7621210" y="2971497"/>
            <a:ext cx="1194423" cy="260146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DA81A4-305A-1AFB-9B4E-A4EF1AAEDECD}"/>
              </a:ext>
            </a:extLst>
          </p:cNvPr>
          <p:cNvSpPr/>
          <p:nvPr/>
        </p:nvSpPr>
        <p:spPr>
          <a:xfrm rot="16200000">
            <a:off x="2327719" y="565556"/>
            <a:ext cx="1497486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EC69C7-84B8-F592-93ED-5D99DA77A66B}"/>
              </a:ext>
            </a:extLst>
          </p:cNvPr>
          <p:cNvSpPr/>
          <p:nvPr/>
        </p:nvSpPr>
        <p:spPr>
          <a:xfrm rot="16200000">
            <a:off x="2327719" y="2895333"/>
            <a:ext cx="1497486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94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58831-8BDD-5DCB-AFEE-AFD408848D24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 sz="2400" dirty="0">
              <a:effectLst>
                <a:outerShdw blurRad="50800" dist="38100" dir="2700000" algn="tl" rotWithShape="0">
                  <a:prstClr val="black">
                    <a:alpha val="47000"/>
                  </a:prst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C55961-340A-009E-A86F-5E85BAA22DBE}"/>
              </a:ext>
            </a:extLst>
          </p:cNvPr>
          <p:cNvSpPr txBox="1"/>
          <p:nvPr/>
        </p:nvSpPr>
        <p:spPr>
          <a:xfrm>
            <a:off x="743324" y="151344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 (GS)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96FDBB-C8F8-7D0F-3CD9-294DFE777EB3}"/>
              </a:ext>
            </a:extLst>
          </p:cNvPr>
          <p:cNvSpPr txBox="1"/>
          <p:nvPr/>
        </p:nvSpPr>
        <p:spPr>
          <a:xfrm>
            <a:off x="743324" y="3218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C0DFA7-FD26-F2E4-0DCE-5029D6311BB8}"/>
              </a:ext>
            </a:extLst>
          </p:cNvPr>
          <p:cNvSpPr txBox="1"/>
          <p:nvPr/>
        </p:nvSpPr>
        <p:spPr>
          <a:xfrm>
            <a:off x="708253" y="5586512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Laptops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192AAB-48AF-4CD3-B3A3-44EDB9A4B485}"/>
              </a:ext>
            </a:extLst>
          </p:cNvPr>
          <p:cNvSpPr txBox="1"/>
          <p:nvPr/>
        </p:nvSpPr>
        <p:spPr>
          <a:xfrm>
            <a:off x="1090777" y="49618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E5455C-F38E-383A-F3DB-F8F402F326FF}"/>
              </a:ext>
            </a:extLst>
          </p:cNvPr>
          <p:cNvSpPr txBox="1"/>
          <p:nvPr/>
        </p:nvSpPr>
        <p:spPr>
          <a:xfrm>
            <a:off x="634377" y="3622619"/>
            <a:ext cx="4884531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Star / Field / Locker Room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A2EC20-70FE-4286-2784-2A69F700422D}"/>
              </a:ext>
            </a:extLst>
          </p:cNvPr>
          <p:cNvSpPr txBox="1"/>
          <p:nvPr/>
        </p:nvSpPr>
        <p:spPr>
          <a:xfrm>
            <a:off x="1255099" y="2517211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112AC6-046C-B833-0DCA-57DE5C96D8A4}"/>
              </a:ext>
            </a:extLst>
          </p:cNvPr>
          <p:cNvSpPr txBox="1"/>
          <p:nvPr/>
        </p:nvSpPr>
        <p:spPr>
          <a:xfrm>
            <a:off x="4913542" y="983829"/>
            <a:ext cx="4036803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Offsite Events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438D93-8460-37E7-4259-6F5570B1DEC0}"/>
              </a:ext>
            </a:extLst>
          </p:cNvPr>
          <p:cNvSpPr txBox="1"/>
          <p:nvPr/>
        </p:nvSpPr>
        <p:spPr>
          <a:xfrm>
            <a:off x="5432345" y="289901"/>
            <a:ext cx="301081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EXTERNAL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443C08-2661-E75E-A7CB-F2C515F3B48B}"/>
              </a:ext>
            </a:extLst>
          </p:cNvPr>
          <p:cNvSpPr/>
          <p:nvPr/>
        </p:nvSpPr>
        <p:spPr>
          <a:xfrm rot="16200000">
            <a:off x="1669929" y="-1015934"/>
            <a:ext cx="1771589" cy="472611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6FF8B0-014D-C234-50F8-47619BE50B51}"/>
              </a:ext>
            </a:extLst>
          </p:cNvPr>
          <p:cNvSpPr/>
          <p:nvPr/>
        </p:nvSpPr>
        <p:spPr>
          <a:xfrm rot="16200000">
            <a:off x="6009124" y="-591149"/>
            <a:ext cx="1771927" cy="387405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DA81A4-305A-1AFB-9B4E-A4EF1AAEDECD}"/>
              </a:ext>
            </a:extLst>
          </p:cNvPr>
          <p:cNvSpPr/>
          <p:nvPr/>
        </p:nvSpPr>
        <p:spPr>
          <a:xfrm rot="16200000">
            <a:off x="2188899" y="622081"/>
            <a:ext cx="1775128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EC69C7-84B8-F592-93ED-5D99DA77A66B}"/>
              </a:ext>
            </a:extLst>
          </p:cNvPr>
          <p:cNvSpPr/>
          <p:nvPr/>
        </p:nvSpPr>
        <p:spPr>
          <a:xfrm rot="16200000">
            <a:off x="2184797" y="3074751"/>
            <a:ext cx="1771925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EE5B2EB-F241-E4C8-1AFC-4ABFC2739E08}"/>
              </a:ext>
            </a:extLst>
          </p:cNvPr>
          <p:cNvSpPr txBox="1"/>
          <p:nvPr/>
        </p:nvSpPr>
        <p:spPr>
          <a:xfrm>
            <a:off x="339712" y="988110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 Laptop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D8C119D-4180-1108-812D-C3CBA0B7954E}"/>
              </a:ext>
            </a:extLst>
          </p:cNvPr>
          <p:cNvSpPr txBox="1"/>
          <p:nvPr/>
        </p:nvSpPr>
        <p:spPr>
          <a:xfrm>
            <a:off x="4913542" y="1497705"/>
            <a:ext cx="4036803" cy="68373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Laptops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C08B77-CC8C-1C1B-45CD-A5AB6C426C3F}"/>
              </a:ext>
            </a:extLst>
          </p:cNvPr>
          <p:cNvSpPr txBox="1"/>
          <p:nvPr/>
        </p:nvSpPr>
        <p:spPr>
          <a:xfrm>
            <a:off x="702135" y="3110734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 Laptop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E1FDB2-AB45-F34B-7E96-BC8A08D092BA}"/>
              </a:ext>
            </a:extLst>
          </p:cNvPr>
          <p:cNvSpPr txBox="1"/>
          <p:nvPr/>
        </p:nvSpPr>
        <p:spPr>
          <a:xfrm>
            <a:off x="890145" y="6101348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Retail / Print Station</a:t>
            </a:r>
          </a:p>
        </p:txBody>
      </p:sp>
    </p:spTree>
    <p:extLst>
      <p:ext uri="{BB962C8B-B14F-4D97-AF65-F5344CB8AC3E}">
        <p14:creationId xmlns:p14="http://schemas.microsoft.com/office/powerpoint/2010/main" val="837647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58831-8BDD-5DCB-AFEE-AFD408848D24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 sz="2400" dirty="0">
              <a:effectLst>
                <a:outerShdw blurRad="50800" dist="38100" dir="2700000" algn="tl" rotWithShape="0">
                  <a:prstClr val="black">
                    <a:alpha val="47000"/>
                  </a:prst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C55961-340A-009E-A86F-5E85BAA22DBE}"/>
              </a:ext>
            </a:extLst>
          </p:cNvPr>
          <p:cNvSpPr txBox="1"/>
          <p:nvPr/>
        </p:nvSpPr>
        <p:spPr>
          <a:xfrm>
            <a:off x="743324" y="151344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 (GS)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96FDBB-C8F8-7D0F-3CD9-294DFE777EB3}"/>
              </a:ext>
            </a:extLst>
          </p:cNvPr>
          <p:cNvSpPr txBox="1"/>
          <p:nvPr/>
        </p:nvSpPr>
        <p:spPr>
          <a:xfrm>
            <a:off x="743324" y="3218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E5455C-F38E-383A-F3DB-F8F402F326FF}"/>
              </a:ext>
            </a:extLst>
          </p:cNvPr>
          <p:cNvSpPr txBox="1"/>
          <p:nvPr/>
        </p:nvSpPr>
        <p:spPr>
          <a:xfrm>
            <a:off x="634377" y="3622619"/>
            <a:ext cx="4884531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West Station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A2EC20-70FE-4286-2784-2A69F700422D}"/>
              </a:ext>
            </a:extLst>
          </p:cNvPr>
          <p:cNvSpPr txBox="1"/>
          <p:nvPr/>
        </p:nvSpPr>
        <p:spPr>
          <a:xfrm>
            <a:off x="1255099" y="2517211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112AC6-046C-B833-0DCA-57DE5C96D8A4}"/>
              </a:ext>
            </a:extLst>
          </p:cNvPr>
          <p:cNvSpPr txBox="1"/>
          <p:nvPr/>
        </p:nvSpPr>
        <p:spPr>
          <a:xfrm>
            <a:off x="4913542" y="983829"/>
            <a:ext cx="4036803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438D93-8460-37E7-4259-6F5570B1DEC0}"/>
              </a:ext>
            </a:extLst>
          </p:cNvPr>
          <p:cNvSpPr txBox="1"/>
          <p:nvPr/>
        </p:nvSpPr>
        <p:spPr>
          <a:xfrm>
            <a:off x="5432345" y="289901"/>
            <a:ext cx="301081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443C08-2661-E75E-A7CB-F2C515F3B48B}"/>
              </a:ext>
            </a:extLst>
          </p:cNvPr>
          <p:cNvSpPr/>
          <p:nvPr/>
        </p:nvSpPr>
        <p:spPr>
          <a:xfrm rot="16200000">
            <a:off x="1669929" y="-1015934"/>
            <a:ext cx="1771589" cy="472611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6FF8B0-014D-C234-50F8-47619BE50B51}"/>
              </a:ext>
            </a:extLst>
          </p:cNvPr>
          <p:cNvSpPr/>
          <p:nvPr/>
        </p:nvSpPr>
        <p:spPr>
          <a:xfrm rot="16200000">
            <a:off x="6009124" y="-591149"/>
            <a:ext cx="1771927" cy="387405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DA81A4-305A-1AFB-9B4E-A4EF1AAEDECD}"/>
              </a:ext>
            </a:extLst>
          </p:cNvPr>
          <p:cNvSpPr/>
          <p:nvPr/>
        </p:nvSpPr>
        <p:spPr>
          <a:xfrm rot="16200000">
            <a:off x="2188899" y="622081"/>
            <a:ext cx="1775128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EC69C7-84B8-F592-93ED-5D99DA77A66B}"/>
              </a:ext>
            </a:extLst>
          </p:cNvPr>
          <p:cNvSpPr/>
          <p:nvPr/>
        </p:nvSpPr>
        <p:spPr>
          <a:xfrm rot="16200000">
            <a:off x="2184797" y="3074751"/>
            <a:ext cx="1771925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EE5B2EB-F241-E4C8-1AFC-4ABFC2739E08}"/>
              </a:ext>
            </a:extLst>
          </p:cNvPr>
          <p:cNvSpPr txBox="1"/>
          <p:nvPr/>
        </p:nvSpPr>
        <p:spPr>
          <a:xfrm>
            <a:off x="339712" y="988110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 Laptop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D8C119D-4180-1108-812D-C3CBA0B7954E}"/>
              </a:ext>
            </a:extLst>
          </p:cNvPr>
          <p:cNvSpPr txBox="1"/>
          <p:nvPr/>
        </p:nvSpPr>
        <p:spPr>
          <a:xfrm>
            <a:off x="4913542" y="1497705"/>
            <a:ext cx="4036803" cy="68373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Laptops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C08B77-CC8C-1C1B-45CD-A5AB6C426C3F}"/>
              </a:ext>
            </a:extLst>
          </p:cNvPr>
          <p:cNvSpPr txBox="1"/>
          <p:nvPr/>
        </p:nvSpPr>
        <p:spPr>
          <a:xfrm>
            <a:off x="901909" y="3156454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/Print Station Laptops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BE63F6D-0096-D493-08BC-D195BB65C50E}"/>
              </a:ext>
            </a:extLst>
          </p:cNvPr>
          <p:cNvGrpSpPr/>
          <p:nvPr/>
        </p:nvGrpSpPr>
        <p:grpSpPr>
          <a:xfrm>
            <a:off x="628494" y="4977301"/>
            <a:ext cx="4884531" cy="1932722"/>
            <a:chOff x="786777" y="2669611"/>
            <a:chExt cx="4884531" cy="193272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ECA87EC-FF47-49AC-6112-B7CECC5CC282}"/>
                </a:ext>
              </a:extLst>
            </p:cNvPr>
            <p:cNvSpPr txBox="1"/>
            <p:nvPr/>
          </p:nvSpPr>
          <p:spPr>
            <a:xfrm>
              <a:off x="786777" y="3775019"/>
              <a:ext cx="4884531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4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East Station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14E038F-7A02-F352-4972-33169A049BBF}"/>
                </a:ext>
              </a:extLst>
            </p:cNvPr>
            <p:cNvSpPr txBox="1"/>
            <p:nvPr/>
          </p:nvSpPr>
          <p:spPr>
            <a:xfrm>
              <a:off x="1407499" y="2669611"/>
              <a:ext cx="364308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54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GAMEDAY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4F4F9A7-9DA4-6342-E39B-8E0C21BD7F68}"/>
                </a:ext>
              </a:extLst>
            </p:cNvPr>
            <p:cNvSpPr txBox="1"/>
            <p:nvPr/>
          </p:nvSpPr>
          <p:spPr>
            <a:xfrm>
              <a:off x="1054309" y="3308854"/>
              <a:ext cx="434946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3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 /Print Station Laptops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2270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58831-8BDD-5DCB-AFEE-AFD408848D24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 sz="2400" dirty="0">
              <a:effectLst>
                <a:outerShdw blurRad="50800" dist="38100" dir="2700000" algn="tl" rotWithShape="0">
                  <a:prstClr val="black">
                    <a:alpha val="47000"/>
                  </a:prst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C55961-340A-009E-A86F-5E85BAA22DBE}"/>
              </a:ext>
            </a:extLst>
          </p:cNvPr>
          <p:cNvSpPr txBox="1"/>
          <p:nvPr/>
        </p:nvSpPr>
        <p:spPr>
          <a:xfrm>
            <a:off x="743324" y="151344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 (GS)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96FDBB-C8F8-7D0F-3CD9-294DFE777EB3}"/>
              </a:ext>
            </a:extLst>
          </p:cNvPr>
          <p:cNvSpPr txBox="1"/>
          <p:nvPr/>
        </p:nvSpPr>
        <p:spPr>
          <a:xfrm>
            <a:off x="743324" y="3218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E5455C-F38E-383A-F3DB-F8F402F326FF}"/>
              </a:ext>
            </a:extLst>
          </p:cNvPr>
          <p:cNvSpPr txBox="1"/>
          <p:nvPr/>
        </p:nvSpPr>
        <p:spPr>
          <a:xfrm>
            <a:off x="634377" y="3622619"/>
            <a:ext cx="4884531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WEST STATION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A2EC20-70FE-4286-2784-2A69F700422D}"/>
              </a:ext>
            </a:extLst>
          </p:cNvPr>
          <p:cNvSpPr txBox="1"/>
          <p:nvPr/>
        </p:nvSpPr>
        <p:spPr>
          <a:xfrm>
            <a:off x="1255099" y="2517211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 LAPTOPS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112AC6-046C-B833-0DCA-57DE5C96D8A4}"/>
              </a:ext>
            </a:extLst>
          </p:cNvPr>
          <p:cNvSpPr txBox="1"/>
          <p:nvPr/>
        </p:nvSpPr>
        <p:spPr>
          <a:xfrm>
            <a:off x="4913542" y="983829"/>
            <a:ext cx="4036803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438D93-8460-37E7-4259-6F5570B1DEC0}"/>
              </a:ext>
            </a:extLst>
          </p:cNvPr>
          <p:cNvSpPr txBox="1"/>
          <p:nvPr/>
        </p:nvSpPr>
        <p:spPr>
          <a:xfrm>
            <a:off x="5432345" y="289901"/>
            <a:ext cx="301081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443C08-2661-E75E-A7CB-F2C515F3B48B}"/>
              </a:ext>
            </a:extLst>
          </p:cNvPr>
          <p:cNvSpPr/>
          <p:nvPr/>
        </p:nvSpPr>
        <p:spPr>
          <a:xfrm rot="16200000">
            <a:off x="1669929" y="-1015934"/>
            <a:ext cx="1771589" cy="472611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6FF8B0-014D-C234-50F8-47619BE50B51}"/>
              </a:ext>
            </a:extLst>
          </p:cNvPr>
          <p:cNvSpPr/>
          <p:nvPr/>
        </p:nvSpPr>
        <p:spPr>
          <a:xfrm rot="16200000">
            <a:off x="6009124" y="-591149"/>
            <a:ext cx="1771927" cy="387405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DA81A4-305A-1AFB-9B4E-A4EF1AAEDECD}"/>
              </a:ext>
            </a:extLst>
          </p:cNvPr>
          <p:cNvSpPr/>
          <p:nvPr/>
        </p:nvSpPr>
        <p:spPr>
          <a:xfrm rot="16200000">
            <a:off x="2188899" y="622081"/>
            <a:ext cx="1775128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3EC69C7-84B8-F592-93ED-5D99DA77A66B}"/>
              </a:ext>
            </a:extLst>
          </p:cNvPr>
          <p:cNvSpPr/>
          <p:nvPr/>
        </p:nvSpPr>
        <p:spPr>
          <a:xfrm rot="16200000">
            <a:off x="2184797" y="3074751"/>
            <a:ext cx="1771925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EE5B2EB-F241-E4C8-1AFC-4ABFC2739E08}"/>
              </a:ext>
            </a:extLst>
          </p:cNvPr>
          <p:cNvSpPr txBox="1"/>
          <p:nvPr/>
        </p:nvSpPr>
        <p:spPr>
          <a:xfrm>
            <a:off x="339712" y="988110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 Laptop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D8C119D-4180-1108-812D-C3CBA0B7954E}"/>
              </a:ext>
            </a:extLst>
          </p:cNvPr>
          <p:cNvSpPr txBox="1"/>
          <p:nvPr/>
        </p:nvSpPr>
        <p:spPr>
          <a:xfrm>
            <a:off x="4913542" y="1497705"/>
            <a:ext cx="4036803" cy="68373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Laptops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C08B77-CC8C-1C1B-45CD-A5AB6C426C3F}"/>
              </a:ext>
            </a:extLst>
          </p:cNvPr>
          <p:cNvSpPr txBox="1"/>
          <p:nvPr/>
        </p:nvSpPr>
        <p:spPr>
          <a:xfrm>
            <a:off x="901909" y="3156454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Retail/Tech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BE63F6D-0096-D493-08BC-D195BB65C50E}"/>
              </a:ext>
            </a:extLst>
          </p:cNvPr>
          <p:cNvGrpSpPr/>
          <p:nvPr/>
        </p:nvGrpSpPr>
        <p:grpSpPr>
          <a:xfrm>
            <a:off x="628494" y="4977301"/>
            <a:ext cx="4884531" cy="1932722"/>
            <a:chOff x="786777" y="2669611"/>
            <a:chExt cx="4884531" cy="193272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ECA87EC-FF47-49AC-6112-B7CECC5CC282}"/>
                </a:ext>
              </a:extLst>
            </p:cNvPr>
            <p:cNvSpPr txBox="1"/>
            <p:nvPr/>
          </p:nvSpPr>
          <p:spPr>
            <a:xfrm>
              <a:off x="786777" y="3775019"/>
              <a:ext cx="4884531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4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EAST STATION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14E038F-7A02-F352-4972-33169A049BBF}"/>
                </a:ext>
              </a:extLst>
            </p:cNvPr>
            <p:cNvSpPr txBox="1"/>
            <p:nvPr/>
          </p:nvSpPr>
          <p:spPr>
            <a:xfrm>
              <a:off x="1407499" y="2669611"/>
              <a:ext cx="364308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54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GAMEDAY LAPTOPS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4F4F9A7-9DA4-6342-E39B-8E0C21BD7F68}"/>
                </a:ext>
              </a:extLst>
            </p:cNvPr>
            <p:cNvSpPr txBox="1"/>
            <p:nvPr/>
          </p:nvSpPr>
          <p:spPr>
            <a:xfrm>
              <a:off x="1054309" y="3308854"/>
              <a:ext cx="434946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3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Retail/Tech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8770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5579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1366</TotalTime>
  <Words>144</Words>
  <Application>Microsoft Office PowerPoint</Application>
  <PresentationFormat>Custom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2</cp:revision>
  <dcterms:created xsi:type="dcterms:W3CDTF">2024-02-07T19:30:47Z</dcterms:created>
  <dcterms:modified xsi:type="dcterms:W3CDTF">2024-03-22T21:56:23Z</dcterms:modified>
</cp:coreProperties>
</file>