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  <p:sldId id="264" r:id="rId9"/>
    <p:sldId id="266" r:id="rId10"/>
    <p:sldId id="267" r:id="rId11"/>
    <p:sldId id="263" r:id="rId12"/>
    <p:sldId id="258" r:id="rId13"/>
    <p:sldId id="270" r:id="rId14"/>
    <p:sldId id="269" r:id="rId15"/>
    <p:sldId id="268" r:id="rId16"/>
    <p:sldId id="271" r:id="rId1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158A"/>
    <a:srgbClr val="FF9900"/>
    <a:srgbClr val="9900CC"/>
    <a:srgbClr val="FFFF99"/>
    <a:srgbClr val="6600CC"/>
    <a:srgbClr val="FFB3EB"/>
    <a:srgbClr val="FF79DC"/>
    <a:srgbClr val="F600B6"/>
    <a:srgbClr val="FF9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BC6C9068-4990-450D-BE1B-C6FC725993C3}"/>
    <pc:docChg chg="custSel addSld modSld">
      <pc:chgData name="Blair Berger" userId="188b2259-3118-4fd4-acb6-827c4c8673a8" providerId="ADAL" clId="{BC6C9068-4990-450D-BE1B-C6FC725993C3}" dt="2024-02-07T21:39:06.997" v="123" actId="21"/>
      <pc:docMkLst>
        <pc:docMk/>
      </pc:docMkLst>
      <pc:sldChg chg="addSp delSp modSp new mod">
        <pc:chgData name="Blair Berger" userId="188b2259-3118-4fd4-acb6-827c4c8673a8" providerId="ADAL" clId="{BC6C9068-4990-450D-BE1B-C6FC725993C3}" dt="2024-02-07T21:39:06.997" v="123" actId="21"/>
        <pc:sldMkLst>
          <pc:docMk/>
          <pc:sldMk cId="2469840824" sldId="271"/>
        </pc:sldMkLst>
        <pc:spChg chg="del">
          <ac:chgData name="Blair Berger" userId="188b2259-3118-4fd4-acb6-827c4c8673a8" providerId="ADAL" clId="{BC6C9068-4990-450D-BE1B-C6FC725993C3}" dt="2024-02-07T19:01:27.719" v="1" actId="478"/>
          <ac:spMkLst>
            <pc:docMk/>
            <pc:sldMk cId="2469840824" sldId="271"/>
            <ac:spMk id="2" creationId="{992BD0D7-9513-E615-0415-04632E1E482F}"/>
          </ac:spMkLst>
        </pc:spChg>
        <pc:spChg chg="del">
          <ac:chgData name="Blair Berger" userId="188b2259-3118-4fd4-acb6-827c4c8673a8" providerId="ADAL" clId="{BC6C9068-4990-450D-BE1B-C6FC725993C3}" dt="2024-02-07T19:01:27.719" v="1" actId="478"/>
          <ac:spMkLst>
            <pc:docMk/>
            <pc:sldMk cId="2469840824" sldId="271"/>
            <ac:spMk id="3" creationId="{C0DC8955-0E10-F9B6-3F72-0BD68D3987C5}"/>
          </ac:spMkLst>
        </pc:spChg>
        <pc:spChg chg="add mod">
          <ac:chgData name="Blair Berger" userId="188b2259-3118-4fd4-acb6-827c4c8673a8" providerId="ADAL" clId="{BC6C9068-4990-450D-BE1B-C6FC725993C3}" dt="2024-02-07T19:32:26.169" v="61" actId="14861"/>
          <ac:spMkLst>
            <pc:docMk/>
            <pc:sldMk cId="2469840824" sldId="271"/>
            <ac:spMk id="4" creationId="{B54D44F8-0AFC-1793-8AD0-ECF1A289CDE2}"/>
          </ac:spMkLst>
        </pc:spChg>
        <pc:spChg chg="add mod">
          <ac:chgData name="Blair Berger" userId="188b2259-3118-4fd4-acb6-827c4c8673a8" providerId="ADAL" clId="{BC6C9068-4990-450D-BE1B-C6FC725993C3}" dt="2024-02-07T19:32:52.517" v="102" actId="14100"/>
          <ac:spMkLst>
            <pc:docMk/>
            <pc:sldMk cId="2469840824" sldId="271"/>
            <ac:spMk id="5" creationId="{62C8E25D-22EF-2D17-DF48-D55B78A13EE3}"/>
          </ac:spMkLst>
        </pc:spChg>
        <pc:spChg chg="add mod">
          <ac:chgData name="Blair Berger" userId="188b2259-3118-4fd4-acb6-827c4c8673a8" providerId="ADAL" clId="{BC6C9068-4990-450D-BE1B-C6FC725993C3}" dt="2024-02-07T19:30:32.639" v="58" actId="167"/>
          <ac:spMkLst>
            <pc:docMk/>
            <pc:sldMk cId="2469840824" sldId="271"/>
            <ac:spMk id="6" creationId="{3B069C62-B414-8619-6959-B083CF947069}"/>
          </ac:spMkLst>
        </pc:spChg>
        <pc:spChg chg="add mod">
          <ac:chgData name="Blair Berger" userId="188b2259-3118-4fd4-acb6-827c4c8673a8" providerId="ADAL" clId="{BC6C9068-4990-450D-BE1B-C6FC725993C3}" dt="2024-02-07T19:34:00.297" v="110" actId="14861"/>
          <ac:spMkLst>
            <pc:docMk/>
            <pc:sldMk cId="2469840824" sldId="271"/>
            <ac:spMk id="7" creationId="{0514E8D1-2E8D-1792-9833-8B7542D5923F}"/>
          </ac:spMkLst>
        </pc:spChg>
        <pc:spChg chg="add mod">
          <ac:chgData name="Blair Berger" userId="188b2259-3118-4fd4-acb6-827c4c8673a8" providerId="ADAL" clId="{BC6C9068-4990-450D-BE1B-C6FC725993C3}" dt="2024-02-07T19:34:19.158" v="119" actId="1036"/>
          <ac:spMkLst>
            <pc:docMk/>
            <pc:sldMk cId="2469840824" sldId="271"/>
            <ac:spMk id="8" creationId="{5907F4CE-4409-4DE5-5AD0-4252F1ED2ADE}"/>
          </ac:spMkLst>
        </pc:spChg>
        <pc:spChg chg="add del mod">
          <ac:chgData name="Blair Berger" userId="188b2259-3118-4fd4-acb6-827c4c8673a8" providerId="ADAL" clId="{BC6C9068-4990-450D-BE1B-C6FC725993C3}" dt="2024-02-07T21:39:06.997" v="123" actId="21"/>
          <ac:spMkLst>
            <pc:docMk/>
            <pc:sldMk cId="2469840824" sldId="271"/>
            <ac:spMk id="9" creationId="{3FA0661C-E717-1983-C4F7-E1BBD60824B8}"/>
          </ac:spMkLst>
        </pc:spChg>
        <pc:picChg chg="add mod">
          <ac:chgData name="Blair Berger" userId="188b2259-3118-4fd4-acb6-827c4c8673a8" providerId="ADAL" clId="{BC6C9068-4990-450D-BE1B-C6FC725993C3}" dt="2024-02-07T19:30:43.613" v="60" actId="1076"/>
          <ac:picMkLst>
            <pc:docMk/>
            <pc:sldMk cId="2469840824" sldId="271"/>
            <ac:picMk id="1026" creationId="{D82C4A3B-B41B-E127-E0AE-C98C042C558E}"/>
          </ac:picMkLst>
        </pc:picChg>
      </pc:sldChg>
    </pc:docChg>
  </pc:docChgLst>
  <pc:docChgLst>
    <pc:chgData name="Blair Berger" userId="188b2259-3118-4fd4-acb6-827c4c8673a8" providerId="ADAL" clId="{88A64CE3-8F0E-4A61-BD91-C9B3F32C3C73}"/>
    <pc:docChg chg="custSel modSld">
      <pc:chgData name="Blair Berger" userId="188b2259-3118-4fd4-acb6-827c4c8673a8" providerId="ADAL" clId="{88A64CE3-8F0E-4A61-BD91-C9B3F32C3C73}" dt="2024-03-22T21:19:27.381" v="0" actId="21"/>
      <pc:docMkLst>
        <pc:docMk/>
      </pc:docMkLst>
      <pc:sldChg chg="delSp mod">
        <pc:chgData name="Blair Berger" userId="188b2259-3118-4fd4-acb6-827c4c8673a8" providerId="ADAL" clId="{88A64CE3-8F0E-4A61-BD91-C9B3F32C3C73}" dt="2024-03-22T21:19:27.381" v="0" actId="21"/>
        <pc:sldMkLst>
          <pc:docMk/>
          <pc:sldMk cId="3652392133" sldId="256"/>
        </pc:sldMkLst>
        <pc:spChg chg="del">
          <ac:chgData name="Blair Berger" userId="188b2259-3118-4fd4-acb6-827c4c8673a8" providerId="ADAL" clId="{88A64CE3-8F0E-4A61-BD91-C9B3F32C3C73}" dt="2024-03-22T21:19:27.381" v="0" actId="21"/>
          <ac:spMkLst>
            <pc:docMk/>
            <pc:sldMk cId="3652392133" sldId="256"/>
            <ac:spMk id="7" creationId="{C1D5BFFA-9F5D-7D4A-545F-D9ACC92EC78B}"/>
          </ac:spMkLst>
        </pc:spChg>
        <pc:spChg chg="del">
          <ac:chgData name="Blair Berger" userId="188b2259-3118-4fd4-acb6-827c4c8673a8" providerId="ADAL" clId="{88A64CE3-8F0E-4A61-BD91-C9B3F32C3C73}" dt="2024-03-22T21:19:27.381" v="0" actId="21"/>
          <ac:spMkLst>
            <pc:docMk/>
            <pc:sldMk cId="3652392133" sldId="256"/>
            <ac:spMk id="8" creationId="{4985498A-B4F3-BBE3-84ED-46C781BCFA55}"/>
          </ac:spMkLst>
        </pc:spChg>
        <pc:spChg chg="del">
          <ac:chgData name="Blair Berger" userId="188b2259-3118-4fd4-acb6-827c4c8673a8" providerId="ADAL" clId="{88A64CE3-8F0E-4A61-BD91-C9B3F32C3C73}" dt="2024-03-22T21:19:27.381" v="0" actId="21"/>
          <ac:spMkLst>
            <pc:docMk/>
            <pc:sldMk cId="3652392133" sldId="256"/>
            <ac:spMk id="9" creationId="{BDF5B7A9-A25E-E585-C30C-8EDF28FCACBB}"/>
          </ac:spMkLst>
        </pc:spChg>
        <pc:grpChg chg="del">
          <ac:chgData name="Blair Berger" userId="188b2259-3118-4fd4-acb6-827c4c8673a8" providerId="ADAL" clId="{88A64CE3-8F0E-4A61-BD91-C9B3F32C3C73}" dt="2024-03-22T21:19:27.381" v="0" actId="21"/>
          <ac:grpSpMkLst>
            <pc:docMk/>
            <pc:sldMk cId="3652392133" sldId="256"/>
            <ac:grpSpMk id="6" creationId="{9A0CA72C-5FBF-8746-5148-59D40BC7F55E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7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3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2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7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6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8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9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41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6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2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E003E-8796-4E5A-8BF8-75E7D01DEB64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AB570-AED0-44A9-9E3D-318012198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4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2392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5950461-AD2C-B02F-8FBD-4550DD1F3C1D}"/>
              </a:ext>
            </a:extLst>
          </p:cNvPr>
          <p:cNvGrpSpPr/>
          <p:nvPr/>
        </p:nvGrpSpPr>
        <p:grpSpPr>
          <a:xfrm>
            <a:off x="2883054" y="295379"/>
            <a:ext cx="5770482" cy="6097705"/>
            <a:chOff x="2883054" y="295379"/>
            <a:chExt cx="5770482" cy="6097705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>
              <a:off x="2883054" y="295379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16000">
                  <a:srgbClr val="6600CC">
                    <a:lumMod val="30000"/>
                    <a:lumOff val="70000"/>
                  </a:srgbClr>
                </a:gs>
                <a:gs pos="45000">
                  <a:srgbClr val="6600CC">
                    <a:lumMod val="60000"/>
                    <a:lumOff val="40000"/>
                  </a:srgbClr>
                </a:gs>
                <a:gs pos="75000">
                  <a:srgbClr val="6600CC"/>
                </a:gs>
              </a:gsLst>
              <a:path path="circle">
                <a:fillToRect l="50000" t="50000" r="50000" b="50000"/>
              </a:path>
              <a:tileRect/>
            </a:gradFill>
            <a:ln w="8255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104789" y="2909522"/>
              <a:ext cx="3327011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$59</a:t>
              </a:r>
              <a:r>
                <a:rPr lang="en-US" sz="96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5C06743-F94D-3BDF-04F9-093035E1F126}"/>
                </a:ext>
              </a:extLst>
            </p:cNvPr>
            <p:cNvSpPr txBox="1"/>
            <p:nvPr/>
          </p:nvSpPr>
          <p:spPr>
            <a:xfrm>
              <a:off x="4495097" y="2333205"/>
              <a:ext cx="27495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Plus Poster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696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ar: 6 Points 7">
            <a:extLst>
              <a:ext uri="{FF2B5EF4-FFF2-40B4-BE49-F238E27FC236}">
                <a16:creationId xmlns:a16="http://schemas.microsoft.com/office/drawing/2014/main" id="{D80DD4C7-4735-1DC0-A842-B1B7588794C8}"/>
              </a:ext>
            </a:extLst>
          </p:cNvPr>
          <p:cNvSpPr/>
          <p:nvPr/>
        </p:nvSpPr>
        <p:spPr>
          <a:xfrm rot="3661467">
            <a:off x="2772041" y="406215"/>
            <a:ext cx="5770482" cy="6097705"/>
          </a:xfrm>
          <a:prstGeom prst="star6">
            <a:avLst>
              <a:gd name="adj" fmla="val 19022"/>
              <a:gd name="hf" fmla="val 115470"/>
            </a:avLst>
          </a:prstGeom>
          <a:gradFill flip="none" rotWithShape="1">
            <a:gsLst>
              <a:gs pos="15000">
                <a:srgbClr val="9900CC">
                  <a:lumMod val="30000"/>
                  <a:lumOff val="70000"/>
                </a:srgbClr>
              </a:gs>
              <a:gs pos="45000">
                <a:srgbClr val="9900CC">
                  <a:lumMod val="70000"/>
                  <a:lumOff val="30000"/>
                </a:srgbClr>
              </a:gs>
              <a:gs pos="75000">
                <a:srgbClr val="9900CC"/>
              </a:gs>
            </a:gsLst>
            <a:path path="circle">
              <a:fillToRect l="50000" t="50000" r="50000" b="50000"/>
            </a:path>
            <a:tileRect/>
          </a:gradFill>
          <a:ln w="82550">
            <a:solidFill>
              <a:srgbClr val="7030A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AB4A5A-2AA7-853A-73D1-A8F0FF4709B3}"/>
              </a:ext>
            </a:extLst>
          </p:cNvPr>
          <p:cNvSpPr txBox="1"/>
          <p:nvPr/>
        </p:nvSpPr>
        <p:spPr>
          <a:xfrm>
            <a:off x="4286535" y="2452033"/>
            <a:ext cx="16745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rPr>
              <a:t>Mega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3C3E15-3071-299E-7A70-DE70D653DC96}"/>
              </a:ext>
            </a:extLst>
          </p:cNvPr>
          <p:cNvSpPr txBox="1"/>
          <p:nvPr/>
        </p:nvSpPr>
        <p:spPr>
          <a:xfrm>
            <a:off x="4282484" y="3260955"/>
            <a:ext cx="27495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</a:rPr>
              <a:t>$59</a:t>
            </a:r>
            <a:r>
              <a:rPr lang="en-US" sz="8000" b="1" baseline="30000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</a:rPr>
              <a:t>99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C06743-F94D-3BDF-04F9-093035E1F126}"/>
              </a:ext>
            </a:extLst>
          </p:cNvPr>
          <p:cNvSpPr txBox="1"/>
          <p:nvPr/>
        </p:nvSpPr>
        <p:spPr>
          <a:xfrm>
            <a:off x="9177506" y="2528978"/>
            <a:ext cx="14109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rPr>
              <a:t>Pano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sx="101000" sy="101000" algn="tl">
                  <a:schemeClr val="tx1">
                    <a:alpha val="93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DD116F-53F2-A292-11C8-7457A9DA6580}"/>
              </a:ext>
            </a:extLst>
          </p:cNvPr>
          <p:cNvSpPr txBox="1"/>
          <p:nvPr/>
        </p:nvSpPr>
        <p:spPr>
          <a:xfrm>
            <a:off x="5961125" y="1981407"/>
            <a:ext cx="78120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rPr>
              <a:t>+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sx="101000" sy="101000" algn="tl">
                  <a:schemeClr val="tx1">
                    <a:alpha val="93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09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78BAB2-B62A-D917-C92B-E583C60AE557}"/>
              </a:ext>
            </a:extLst>
          </p:cNvPr>
          <p:cNvSpPr/>
          <p:nvPr/>
        </p:nvSpPr>
        <p:spPr>
          <a:xfrm>
            <a:off x="1209964" y="318195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4AD3F22-8D04-A46B-9177-6F6F7165BDFD}"/>
              </a:ext>
            </a:extLst>
          </p:cNvPr>
          <p:cNvSpPr/>
          <p:nvPr/>
        </p:nvSpPr>
        <p:spPr>
          <a:xfrm>
            <a:off x="1209963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8C2B5A-E980-877E-D8D4-F03434A49564}"/>
              </a:ext>
            </a:extLst>
          </p:cNvPr>
          <p:cNvSpPr/>
          <p:nvPr/>
        </p:nvSpPr>
        <p:spPr>
          <a:xfrm>
            <a:off x="1209962" y="2313249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4C318D9-B3F3-995B-AA5D-459BB8133EA3}"/>
              </a:ext>
            </a:extLst>
          </p:cNvPr>
          <p:cNvSpPr/>
          <p:nvPr/>
        </p:nvSpPr>
        <p:spPr>
          <a:xfrm>
            <a:off x="1209961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5B5F9BC-EA35-95F9-C985-749FC670123E}"/>
              </a:ext>
            </a:extLst>
          </p:cNvPr>
          <p:cNvSpPr/>
          <p:nvPr/>
        </p:nvSpPr>
        <p:spPr>
          <a:xfrm>
            <a:off x="1209960" y="4308303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(not sold)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2592A-F69A-D0E6-1229-AFD52282007E}"/>
              </a:ext>
            </a:extLst>
          </p:cNvPr>
          <p:cNvSpPr/>
          <p:nvPr/>
        </p:nvSpPr>
        <p:spPr>
          <a:xfrm>
            <a:off x="1209959" y="5305830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8CF4026-2004-4C40-FED3-C1FE33C056D0}"/>
              </a:ext>
            </a:extLst>
          </p:cNvPr>
          <p:cNvSpPr/>
          <p:nvPr/>
        </p:nvSpPr>
        <p:spPr>
          <a:xfrm>
            <a:off x="3936514" y="111046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A3BCD1-96DE-9F4D-2320-0164032D5F56}"/>
              </a:ext>
            </a:extLst>
          </p:cNvPr>
          <p:cNvSpPr/>
          <p:nvPr/>
        </p:nvSpPr>
        <p:spPr>
          <a:xfrm>
            <a:off x="3936513" y="1560098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C9578F-DF2D-30B5-2533-878DD39DADE9}"/>
              </a:ext>
            </a:extLst>
          </p:cNvPr>
          <p:cNvSpPr/>
          <p:nvPr/>
        </p:nvSpPr>
        <p:spPr>
          <a:xfrm>
            <a:off x="3936514" y="2523042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B1AA446-43C8-2B82-1168-0C379B5817BC}"/>
              </a:ext>
            </a:extLst>
          </p:cNvPr>
          <p:cNvSpPr/>
          <p:nvPr/>
        </p:nvSpPr>
        <p:spPr>
          <a:xfrm>
            <a:off x="3936513" y="2976401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DE20DFF-AE57-3287-C60D-1E6216BF2153}"/>
              </a:ext>
            </a:extLst>
          </p:cNvPr>
          <p:cNvSpPr/>
          <p:nvPr/>
        </p:nvSpPr>
        <p:spPr>
          <a:xfrm>
            <a:off x="3936513" y="385122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3927F14-B92A-80DA-63F9-20DFDFAD2F9E}"/>
              </a:ext>
            </a:extLst>
          </p:cNvPr>
          <p:cNvSpPr/>
          <p:nvPr/>
        </p:nvSpPr>
        <p:spPr>
          <a:xfrm>
            <a:off x="3936513" y="4300859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</p:spTree>
    <p:extLst>
      <p:ext uri="{BB962C8B-B14F-4D97-AF65-F5344CB8AC3E}">
        <p14:creationId xmlns:p14="http://schemas.microsoft.com/office/powerpoint/2010/main" val="4151859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78BAB2-B62A-D917-C92B-E583C60AE557}"/>
              </a:ext>
            </a:extLst>
          </p:cNvPr>
          <p:cNvSpPr/>
          <p:nvPr/>
        </p:nvSpPr>
        <p:spPr>
          <a:xfrm>
            <a:off x="1209964" y="318195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4AD3F22-8D04-A46B-9177-6F6F7165BDFD}"/>
              </a:ext>
            </a:extLst>
          </p:cNvPr>
          <p:cNvSpPr/>
          <p:nvPr/>
        </p:nvSpPr>
        <p:spPr>
          <a:xfrm>
            <a:off x="1209963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8C2B5A-E980-877E-D8D4-F03434A49564}"/>
              </a:ext>
            </a:extLst>
          </p:cNvPr>
          <p:cNvSpPr/>
          <p:nvPr/>
        </p:nvSpPr>
        <p:spPr>
          <a:xfrm>
            <a:off x="1209962" y="2313249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4C318D9-B3F3-995B-AA5D-459BB8133EA3}"/>
              </a:ext>
            </a:extLst>
          </p:cNvPr>
          <p:cNvSpPr/>
          <p:nvPr/>
        </p:nvSpPr>
        <p:spPr>
          <a:xfrm>
            <a:off x="1209961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5B5F9BC-EA35-95F9-C985-749FC670123E}"/>
              </a:ext>
            </a:extLst>
          </p:cNvPr>
          <p:cNvSpPr/>
          <p:nvPr/>
        </p:nvSpPr>
        <p:spPr>
          <a:xfrm>
            <a:off x="1209960" y="4308303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2592A-F69A-D0E6-1229-AFD52282007E}"/>
              </a:ext>
            </a:extLst>
          </p:cNvPr>
          <p:cNvSpPr/>
          <p:nvPr/>
        </p:nvSpPr>
        <p:spPr>
          <a:xfrm>
            <a:off x="1209959" y="5305830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8CF4026-2004-4C40-FED3-C1FE33C056D0}"/>
              </a:ext>
            </a:extLst>
          </p:cNvPr>
          <p:cNvSpPr/>
          <p:nvPr/>
        </p:nvSpPr>
        <p:spPr>
          <a:xfrm>
            <a:off x="3936514" y="111046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A3BCD1-96DE-9F4D-2320-0164032D5F56}"/>
              </a:ext>
            </a:extLst>
          </p:cNvPr>
          <p:cNvSpPr/>
          <p:nvPr/>
        </p:nvSpPr>
        <p:spPr>
          <a:xfrm>
            <a:off x="3936513" y="1560098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C9578F-DF2D-30B5-2533-878DD39DADE9}"/>
              </a:ext>
            </a:extLst>
          </p:cNvPr>
          <p:cNvSpPr/>
          <p:nvPr/>
        </p:nvSpPr>
        <p:spPr>
          <a:xfrm>
            <a:off x="3936514" y="2523042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B1AA446-43C8-2B82-1168-0C379B5817BC}"/>
              </a:ext>
            </a:extLst>
          </p:cNvPr>
          <p:cNvSpPr/>
          <p:nvPr/>
        </p:nvSpPr>
        <p:spPr>
          <a:xfrm>
            <a:off x="3936513" y="2976401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DE20DFF-AE57-3287-C60D-1E6216BF2153}"/>
              </a:ext>
            </a:extLst>
          </p:cNvPr>
          <p:cNvSpPr/>
          <p:nvPr/>
        </p:nvSpPr>
        <p:spPr>
          <a:xfrm>
            <a:off x="3936513" y="385122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3927F14-B92A-80DA-63F9-20DFDFAD2F9E}"/>
              </a:ext>
            </a:extLst>
          </p:cNvPr>
          <p:cNvSpPr/>
          <p:nvPr/>
        </p:nvSpPr>
        <p:spPr>
          <a:xfrm>
            <a:off x="3936513" y="4300859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BEC33A6-A38E-FF51-A402-9ABFDF9B997F}"/>
              </a:ext>
            </a:extLst>
          </p:cNvPr>
          <p:cNvSpPr/>
          <p:nvPr/>
        </p:nvSpPr>
        <p:spPr>
          <a:xfrm>
            <a:off x="1209958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924E08F-C730-17EE-D824-6283B29AAD63}"/>
              </a:ext>
            </a:extLst>
          </p:cNvPr>
          <p:cNvSpPr/>
          <p:nvPr/>
        </p:nvSpPr>
        <p:spPr>
          <a:xfrm>
            <a:off x="1209957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962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E78BAB2-B62A-D917-C92B-E583C60AE557}"/>
              </a:ext>
            </a:extLst>
          </p:cNvPr>
          <p:cNvSpPr/>
          <p:nvPr/>
        </p:nvSpPr>
        <p:spPr>
          <a:xfrm>
            <a:off x="1209964" y="318195"/>
            <a:ext cx="2524477" cy="92456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BYPASS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4AD3F22-8D04-A46B-9177-6F6F7165BDFD}"/>
              </a:ext>
            </a:extLst>
          </p:cNvPr>
          <p:cNvSpPr/>
          <p:nvPr/>
        </p:nvSpPr>
        <p:spPr>
          <a:xfrm>
            <a:off x="1209963" y="131572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E8C2B5A-E980-877E-D8D4-F03434A49564}"/>
              </a:ext>
            </a:extLst>
          </p:cNvPr>
          <p:cNvSpPr/>
          <p:nvPr/>
        </p:nvSpPr>
        <p:spPr>
          <a:xfrm>
            <a:off x="1209962" y="2313249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4C318D9-B3F3-995B-AA5D-459BB8133EA3}"/>
              </a:ext>
            </a:extLst>
          </p:cNvPr>
          <p:cNvSpPr/>
          <p:nvPr/>
        </p:nvSpPr>
        <p:spPr>
          <a:xfrm>
            <a:off x="1209961" y="331077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5B5F9BC-EA35-95F9-C985-749FC670123E}"/>
              </a:ext>
            </a:extLst>
          </p:cNvPr>
          <p:cNvSpPr/>
          <p:nvPr/>
        </p:nvSpPr>
        <p:spPr>
          <a:xfrm>
            <a:off x="1209960" y="4308303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DUPLICATES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(not sold)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2592A-F69A-D0E6-1229-AFD52282007E}"/>
              </a:ext>
            </a:extLst>
          </p:cNvPr>
          <p:cNvSpPr/>
          <p:nvPr/>
        </p:nvSpPr>
        <p:spPr>
          <a:xfrm>
            <a:off x="1209959" y="5305830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8CF4026-2004-4C40-FED3-C1FE33C056D0}"/>
              </a:ext>
            </a:extLst>
          </p:cNvPr>
          <p:cNvSpPr/>
          <p:nvPr/>
        </p:nvSpPr>
        <p:spPr>
          <a:xfrm>
            <a:off x="3936514" y="111046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A3BCD1-96DE-9F4D-2320-0164032D5F56}"/>
              </a:ext>
            </a:extLst>
          </p:cNvPr>
          <p:cNvSpPr/>
          <p:nvPr/>
        </p:nvSpPr>
        <p:spPr>
          <a:xfrm>
            <a:off x="3936513" y="1560098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4C9578F-DF2D-30B5-2533-878DD39DADE9}"/>
              </a:ext>
            </a:extLst>
          </p:cNvPr>
          <p:cNvSpPr/>
          <p:nvPr/>
        </p:nvSpPr>
        <p:spPr>
          <a:xfrm>
            <a:off x="3936514" y="2523042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B1AA446-43C8-2B82-1168-0C379B5817BC}"/>
              </a:ext>
            </a:extLst>
          </p:cNvPr>
          <p:cNvSpPr/>
          <p:nvPr/>
        </p:nvSpPr>
        <p:spPr>
          <a:xfrm>
            <a:off x="3936513" y="2976401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DE20DFF-AE57-3287-C60D-1E6216BF2153}"/>
              </a:ext>
            </a:extLst>
          </p:cNvPr>
          <p:cNvSpPr/>
          <p:nvPr/>
        </p:nvSpPr>
        <p:spPr>
          <a:xfrm>
            <a:off x="3936513" y="385122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3927F14-B92A-80DA-63F9-20DFDFAD2F9E}"/>
              </a:ext>
            </a:extLst>
          </p:cNvPr>
          <p:cNvSpPr/>
          <p:nvPr/>
        </p:nvSpPr>
        <p:spPr>
          <a:xfrm>
            <a:off x="3936513" y="4300859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</p:spTree>
    <p:extLst>
      <p:ext uri="{BB962C8B-B14F-4D97-AF65-F5344CB8AC3E}">
        <p14:creationId xmlns:p14="http://schemas.microsoft.com/office/powerpoint/2010/main" val="1744847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9EA93F-40B2-C47B-DDDF-947618DAAF77}"/>
              </a:ext>
            </a:extLst>
          </p:cNvPr>
          <p:cNvSpPr/>
          <p:nvPr/>
        </p:nvSpPr>
        <p:spPr>
          <a:xfrm>
            <a:off x="206949" y="1306286"/>
            <a:ext cx="3439761" cy="19444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green and black logo&#10;&#10;Description automatically generated">
            <a:extLst>
              <a:ext uri="{FF2B5EF4-FFF2-40B4-BE49-F238E27FC236}">
                <a16:creationId xmlns:a16="http://schemas.microsoft.com/office/drawing/2014/main" id="{139C0859-850A-850B-4CAD-9BD36E7F5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90" y="1372463"/>
            <a:ext cx="2947529" cy="11632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13B37D-5528-3B80-08F1-0CAF03539183}"/>
              </a:ext>
            </a:extLst>
          </p:cNvPr>
          <p:cNvSpPr txBox="1"/>
          <p:nvPr/>
        </p:nvSpPr>
        <p:spPr>
          <a:xfrm>
            <a:off x="859539" y="2597203"/>
            <a:ext cx="2198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CONTACT INFO: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6675F2-B45A-5EB6-FE94-03A85052A77F}"/>
              </a:ext>
            </a:extLst>
          </p:cNvPr>
          <p:cNvSpPr txBox="1"/>
          <p:nvPr/>
        </p:nvSpPr>
        <p:spPr>
          <a:xfrm>
            <a:off x="276104" y="2796722"/>
            <a:ext cx="34397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b="1" dirty="0"/>
              <a:t>Jeff Jowdy	         214.642.2222       Jeff@Jowdy.com</a:t>
            </a:r>
          </a:p>
          <a:p>
            <a:pPr algn="just"/>
            <a:r>
              <a:rPr lang="en-US" sz="1100" b="1" dirty="0"/>
              <a:t>Tom Abrahamson     210.643.0900      Tom@Jowdy.com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E66EB0-1DE1-17FE-6C18-4AD38098BA8C}"/>
              </a:ext>
            </a:extLst>
          </p:cNvPr>
          <p:cNvSpPr txBox="1"/>
          <p:nvPr/>
        </p:nvSpPr>
        <p:spPr>
          <a:xfrm>
            <a:off x="912255" y="2185679"/>
            <a:ext cx="2198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9.1 Pro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FD637CD-B3C6-947B-0DCA-E4D97DC046A6}"/>
              </a:ext>
            </a:extLst>
          </p:cNvPr>
          <p:cNvSpPr/>
          <p:nvPr/>
        </p:nvSpPr>
        <p:spPr>
          <a:xfrm>
            <a:off x="1690799" y="2185679"/>
            <a:ext cx="641617" cy="276999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700C19-5723-4ECC-83C7-2FE7674BEAAF}"/>
              </a:ext>
            </a:extLst>
          </p:cNvPr>
          <p:cNvCxnSpPr/>
          <p:nvPr/>
        </p:nvCxnSpPr>
        <p:spPr>
          <a:xfrm>
            <a:off x="330413" y="2612572"/>
            <a:ext cx="3204242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5959309-AA09-C0AE-F5A1-6C2761DF3A7C}"/>
              </a:ext>
            </a:extLst>
          </p:cNvPr>
          <p:cNvSpPr/>
          <p:nvPr/>
        </p:nvSpPr>
        <p:spPr>
          <a:xfrm>
            <a:off x="206949" y="3250703"/>
            <a:ext cx="3439761" cy="19444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green and black logo&#10;&#10;Description automatically generated">
            <a:extLst>
              <a:ext uri="{FF2B5EF4-FFF2-40B4-BE49-F238E27FC236}">
                <a16:creationId xmlns:a16="http://schemas.microsoft.com/office/drawing/2014/main" id="{CB70D64D-4254-D7B2-2F55-2E7083A5A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90" y="3316880"/>
            <a:ext cx="2947529" cy="116326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07FD624-DD0E-4211-C9AE-B71EFEA9D95A}"/>
              </a:ext>
            </a:extLst>
          </p:cNvPr>
          <p:cNvSpPr txBox="1"/>
          <p:nvPr/>
        </p:nvSpPr>
        <p:spPr>
          <a:xfrm>
            <a:off x="859539" y="4541620"/>
            <a:ext cx="2198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CONTACT INFO: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011F21-67BA-12C5-CCED-B72DAA0B59AB}"/>
              </a:ext>
            </a:extLst>
          </p:cNvPr>
          <p:cNvSpPr txBox="1"/>
          <p:nvPr/>
        </p:nvSpPr>
        <p:spPr>
          <a:xfrm>
            <a:off x="276104" y="4741139"/>
            <a:ext cx="34397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b="1" dirty="0"/>
              <a:t>Jeff Jowdy	         214.642.2222       Jeff@Jowdy.com</a:t>
            </a:r>
          </a:p>
          <a:p>
            <a:pPr algn="just"/>
            <a:r>
              <a:rPr lang="en-US" sz="1100" b="1" dirty="0"/>
              <a:t>Tom Abrahamson     210.643.0900      Tom@Jowdy.com  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868476-C5D6-5685-EAF2-F89AB92B6F75}"/>
              </a:ext>
            </a:extLst>
          </p:cNvPr>
          <p:cNvSpPr txBox="1"/>
          <p:nvPr/>
        </p:nvSpPr>
        <p:spPr>
          <a:xfrm>
            <a:off x="912255" y="4130096"/>
            <a:ext cx="2198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9.1 Pro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21EECCF-C3DD-0CD7-695F-10CCC8A8DCEF}"/>
              </a:ext>
            </a:extLst>
          </p:cNvPr>
          <p:cNvSpPr/>
          <p:nvPr/>
        </p:nvSpPr>
        <p:spPr>
          <a:xfrm>
            <a:off x="1690799" y="4130096"/>
            <a:ext cx="641617" cy="276999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DDF9A9D-67EA-0234-2D5A-3ACFB3F6A0E6}"/>
              </a:ext>
            </a:extLst>
          </p:cNvPr>
          <p:cNvCxnSpPr/>
          <p:nvPr/>
        </p:nvCxnSpPr>
        <p:spPr>
          <a:xfrm>
            <a:off x="330413" y="4556989"/>
            <a:ext cx="3204242" cy="0"/>
          </a:xfrm>
          <a:prstGeom prst="line">
            <a:avLst/>
          </a:prstGeom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616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069C62-B414-8619-6959-B083CF947069}"/>
              </a:ext>
            </a:extLst>
          </p:cNvPr>
          <p:cNvSpPr/>
          <p:nvPr/>
        </p:nvSpPr>
        <p:spPr>
          <a:xfrm>
            <a:off x="2179163" y="1289399"/>
            <a:ext cx="2585478" cy="1955268"/>
          </a:xfrm>
          <a:prstGeom prst="roundRect">
            <a:avLst>
              <a:gd name="adj" fmla="val 1088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lease, No Photos. No photo camera vector sign. Eps 10 ...">
            <a:extLst>
              <a:ext uri="{FF2B5EF4-FFF2-40B4-BE49-F238E27FC236}">
                <a16:creationId xmlns:a16="http://schemas.microsoft.com/office/drawing/2014/main" id="{D82C4A3B-B41B-E127-E0AE-C98C042C5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641" y="-825782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54D44F8-0AFC-1793-8AD0-ECF1A289CDE2}"/>
              </a:ext>
            </a:extLst>
          </p:cNvPr>
          <p:cNvSpPr/>
          <p:nvPr/>
        </p:nvSpPr>
        <p:spPr>
          <a:xfrm>
            <a:off x="1083449" y="-36897"/>
            <a:ext cx="7376672" cy="5578609"/>
          </a:xfrm>
          <a:prstGeom prst="roundRect">
            <a:avLst>
              <a:gd name="adj" fmla="val 10882"/>
            </a:avLst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62C8E25D-22EF-2D17-DF48-D55B78A13EE3}"/>
              </a:ext>
            </a:extLst>
          </p:cNvPr>
          <p:cNvSpPr>
            <a:spLocks noChangeAspect="1"/>
          </p:cNvSpPr>
          <p:nvPr/>
        </p:nvSpPr>
        <p:spPr>
          <a:xfrm>
            <a:off x="3548021" y="1321494"/>
            <a:ext cx="2608891" cy="2608891"/>
          </a:xfrm>
          <a:prstGeom prst="noSmoking">
            <a:avLst>
              <a:gd name="adj" fmla="val 8307"/>
            </a:avLst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514E8D1-2E8D-1792-9833-8B7542D5923F}"/>
              </a:ext>
            </a:extLst>
          </p:cNvPr>
          <p:cNvSpPr/>
          <p:nvPr/>
        </p:nvSpPr>
        <p:spPr>
          <a:xfrm>
            <a:off x="4016737" y="2209963"/>
            <a:ext cx="1683094" cy="1029556"/>
          </a:xfrm>
          <a:prstGeom prst="roundRect">
            <a:avLst>
              <a:gd name="adj" fmla="val 7926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907F4CE-4409-4DE5-5AD0-4252F1ED2ADE}"/>
              </a:ext>
            </a:extLst>
          </p:cNvPr>
          <p:cNvSpPr/>
          <p:nvPr/>
        </p:nvSpPr>
        <p:spPr>
          <a:xfrm>
            <a:off x="4099911" y="2156791"/>
            <a:ext cx="318265" cy="190403"/>
          </a:xfrm>
          <a:prstGeom prst="roundRect">
            <a:avLst>
              <a:gd name="adj" fmla="val 7926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4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F57384-2268-54B4-6D87-F85E6BDB8707}"/>
              </a:ext>
            </a:extLst>
          </p:cNvPr>
          <p:cNvGrpSpPr/>
          <p:nvPr/>
        </p:nvGrpSpPr>
        <p:grpSpPr>
          <a:xfrm>
            <a:off x="2608429" y="569827"/>
            <a:ext cx="6097705" cy="5770482"/>
            <a:chOff x="2608429" y="255794"/>
            <a:chExt cx="6097705" cy="5770482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 rot="3661467">
              <a:off x="2772041" y="92182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91750">
                  <a:srgbClr val="444CF9"/>
                </a:gs>
                <a:gs pos="14000">
                  <a:schemeClr val="accent5">
                    <a:lumMod val="105000"/>
                    <a:satMod val="103000"/>
                    <a:tint val="73000"/>
                  </a:schemeClr>
                </a:gs>
                <a:gs pos="63000">
                  <a:srgbClr val="3333FF"/>
                </a:gs>
              </a:gsLst>
              <a:path path="circle">
                <a:fillToRect l="50000" t="50000" r="50000" b="50000"/>
              </a:path>
              <a:tileRect/>
            </a:gradFill>
            <a:ln w="76200">
              <a:solidFill>
                <a:srgbClr val="3333FF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AB4A5A-2AA7-853A-73D1-A8F0FF4709B3}"/>
                </a:ext>
              </a:extLst>
            </p:cNvPr>
            <p:cNvSpPr txBox="1"/>
            <p:nvPr/>
          </p:nvSpPr>
          <p:spPr>
            <a:xfrm>
              <a:off x="3221745" y="1891070"/>
              <a:ext cx="4871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Panoramic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376685" y="2965394"/>
              <a:ext cx="27495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$32</a:t>
              </a:r>
              <a:r>
                <a:rPr lang="en-US" sz="80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99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8A8AC9-EF2F-819B-7BF2-13F883293C13}"/>
                </a:ext>
              </a:extLst>
            </p:cNvPr>
            <p:cNvSpPr txBox="1"/>
            <p:nvPr/>
          </p:nvSpPr>
          <p:spPr>
            <a:xfrm>
              <a:off x="3230302" y="2440634"/>
              <a:ext cx="487107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Poster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218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F57384-2268-54B4-6D87-F85E6BDB8707}"/>
              </a:ext>
            </a:extLst>
          </p:cNvPr>
          <p:cNvGrpSpPr/>
          <p:nvPr/>
        </p:nvGrpSpPr>
        <p:grpSpPr>
          <a:xfrm>
            <a:off x="2608429" y="569827"/>
            <a:ext cx="6097705" cy="5770482"/>
            <a:chOff x="2608429" y="255794"/>
            <a:chExt cx="6097705" cy="5770482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 rot="3661467">
              <a:off x="2772041" y="92182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0">
                  <a:srgbClr val="FF97CB">
                    <a:lumMod val="46000"/>
                    <a:lumOff val="54000"/>
                  </a:srgbClr>
                </a:gs>
                <a:gs pos="91750">
                  <a:srgbClr val="CC0066"/>
                </a:gs>
                <a:gs pos="14000">
                  <a:srgbClr val="FF158A">
                    <a:lumMod val="58000"/>
                    <a:lumOff val="42000"/>
                  </a:srgbClr>
                </a:gs>
                <a:gs pos="63000">
                  <a:srgbClr val="CC0066"/>
                </a:gs>
              </a:gsLst>
              <a:path path="circle">
                <a:fillToRect l="50000" t="50000" r="50000" b="50000"/>
              </a:path>
              <a:tileRect/>
            </a:gradFill>
            <a:ln w="76200">
              <a:solidFill>
                <a:srgbClr val="CC0066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AB4A5A-2AA7-853A-73D1-A8F0FF4709B3}"/>
                </a:ext>
              </a:extLst>
            </p:cNvPr>
            <p:cNvSpPr txBox="1"/>
            <p:nvPr/>
          </p:nvSpPr>
          <p:spPr>
            <a:xfrm>
              <a:off x="3221745" y="1891070"/>
              <a:ext cx="4871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Panoramic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282484" y="2946922"/>
              <a:ext cx="27495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$32</a:t>
              </a:r>
              <a:r>
                <a:rPr lang="en-US" sz="80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8A8AC9-EF2F-819B-7BF2-13F883293C13}"/>
                </a:ext>
              </a:extLst>
            </p:cNvPr>
            <p:cNvSpPr txBox="1"/>
            <p:nvPr/>
          </p:nvSpPr>
          <p:spPr>
            <a:xfrm>
              <a:off x="3230302" y="2486814"/>
              <a:ext cx="48710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Poster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899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F57384-2268-54B4-6D87-F85E6BDB8707}"/>
              </a:ext>
            </a:extLst>
          </p:cNvPr>
          <p:cNvGrpSpPr/>
          <p:nvPr/>
        </p:nvGrpSpPr>
        <p:grpSpPr>
          <a:xfrm>
            <a:off x="2608429" y="569827"/>
            <a:ext cx="6097705" cy="5770482"/>
            <a:chOff x="2608429" y="255794"/>
            <a:chExt cx="6097705" cy="5770482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 rot="3661467">
              <a:off x="2772041" y="92182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0">
                  <a:srgbClr val="FFB3EB"/>
                </a:gs>
                <a:gs pos="91750">
                  <a:srgbClr val="CC0099"/>
                </a:gs>
                <a:gs pos="14000">
                  <a:srgbClr val="FF79DC"/>
                </a:gs>
                <a:gs pos="63000">
                  <a:srgbClr val="F600B6"/>
                </a:gs>
              </a:gsLst>
              <a:path path="circle">
                <a:fillToRect l="50000" t="50000" r="50000" b="50000"/>
              </a:path>
              <a:tileRect/>
            </a:gradFill>
            <a:ln w="76200">
              <a:solidFill>
                <a:srgbClr val="CC0099"/>
              </a:solidFill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AB4A5A-2AA7-853A-73D1-A8F0FF4709B3}"/>
                </a:ext>
              </a:extLst>
            </p:cNvPr>
            <p:cNvSpPr txBox="1"/>
            <p:nvPr/>
          </p:nvSpPr>
          <p:spPr>
            <a:xfrm>
              <a:off x="3221745" y="1891070"/>
              <a:ext cx="4871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Panoramic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282484" y="2946922"/>
              <a:ext cx="27495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$32</a:t>
              </a:r>
              <a:r>
                <a:rPr lang="en-US" sz="80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8A8AC9-EF2F-819B-7BF2-13F883293C13}"/>
                </a:ext>
              </a:extLst>
            </p:cNvPr>
            <p:cNvSpPr txBox="1"/>
            <p:nvPr/>
          </p:nvSpPr>
          <p:spPr>
            <a:xfrm>
              <a:off x="3230302" y="2486814"/>
              <a:ext cx="48710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Poster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226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F57384-2268-54B4-6D87-F85E6BDB8707}"/>
              </a:ext>
            </a:extLst>
          </p:cNvPr>
          <p:cNvGrpSpPr/>
          <p:nvPr/>
        </p:nvGrpSpPr>
        <p:grpSpPr>
          <a:xfrm>
            <a:off x="2608429" y="569827"/>
            <a:ext cx="6097705" cy="5770482"/>
            <a:chOff x="2608429" y="255794"/>
            <a:chExt cx="6097705" cy="5770482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 rot="3661467">
              <a:off x="2772041" y="92182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15000">
                  <a:srgbClr val="9900CC">
                    <a:lumMod val="30000"/>
                    <a:lumOff val="70000"/>
                  </a:srgbClr>
                </a:gs>
                <a:gs pos="45000">
                  <a:srgbClr val="9900CC">
                    <a:lumMod val="70000"/>
                    <a:lumOff val="30000"/>
                  </a:srgbClr>
                </a:gs>
                <a:gs pos="75000">
                  <a:srgbClr val="9900CC"/>
                </a:gs>
              </a:gsLst>
              <a:path path="circle">
                <a:fillToRect l="50000" t="50000" r="50000" b="50000"/>
              </a:path>
              <a:tileRect/>
            </a:gradFill>
            <a:ln w="8255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AB4A5A-2AA7-853A-73D1-A8F0FF4709B3}"/>
                </a:ext>
              </a:extLst>
            </p:cNvPr>
            <p:cNvSpPr txBox="1"/>
            <p:nvPr/>
          </p:nvSpPr>
          <p:spPr>
            <a:xfrm>
              <a:off x="3221745" y="1891070"/>
              <a:ext cx="4871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Panoramic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282484" y="2946922"/>
              <a:ext cx="27495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$32</a:t>
              </a:r>
              <a:r>
                <a:rPr lang="en-US" sz="80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8A8AC9-EF2F-819B-7BF2-13F883293C13}"/>
                </a:ext>
              </a:extLst>
            </p:cNvPr>
            <p:cNvSpPr txBox="1"/>
            <p:nvPr/>
          </p:nvSpPr>
          <p:spPr>
            <a:xfrm>
              <a:off x="3230302" y="2486814"/>
              <a:ext cx="48710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Poster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2770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C02130C-A73D-A806-69B9-7B027C675B8E}"/>
              </a:ext>
            </a:extLst>
          </p:cNvPr>
          <p:cNvGrpSpPr/>
          <p:nvPr/>
        </p:nvGrpSpPr>
        <p:grpSpPr>
          <a:xfrm>
            <a:off x="2608429" y="569827"/>
            <a:ext cx="6097705" cy="5770482"/>
            <a:chOff x="2608429" y="569827"/>
            <a:chExt cx="6097705" cy="5770482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 rot="3661467">
              <a:off x="2772041" y="406215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16000">
                  <a:srgbClr val="6600CC">
                    <a:lumMod val="30000"/>
                    <a:lumOff val="70000"/>
                  </a:srgbClr>
                </a:gs>
                <a:gs pos="45000">
                  <a:srgbClr val="6600CC">
                    <a:lumMod val="60000"/>
                    <a:lumOff val="40000"/>
                  </a:srgbClr>
                </a:gs>
                <a:gs pos="75000">
                  <a:srgbClr val="6600CC"/>
                </a:gs>
              </a:gsLst>
              <a:path path="circle">
                <a:fillToRect l="50000" t="50000" r="50000" b="50000"/>
              </a:path>
              <a:tileRect/>
            </a:gradFill>
            <a:ln w="8255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AB4A5A-2AA7-853A-73D1-A8F0FF4709B3}"/>
                </a:ext>
              </a:extLst>
            </p:cNvPr>
            <p:cNvSpPr txBox="1"/>
            <p:nvPr/>
          </p:nvSpPr>
          <p:spPr>
            <a:xfrm>
              <a:off x="3221745" y="2205103"/>
              <a:ext cx="4871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Panoramic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282484" y="3260955"/>
              <a:ext cx="27495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$32</a:t>
              </a:r>
              <a:r>
                <a:rPr lang="en-US" sz="80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8A8AC9-EF2F-819B-7BF2-13F883293C13}"/>
                </a:ext>
              </a:extLst>
            </p:cNvPr>
            <p:cNvSpPr txBox="1"/>
            <p:nvPr/>
          </p:nvSpPr>
          <p:spPr>
            <a:xfrm>
              <a:off x="3230302" y="2800847"/>
              <a:ext cx="48710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Poster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333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ar: 6 Points 7">
            <a:extLst>
              <a:ext uri="{FF2B5EF4-FFF2-40B4-BE49-F238E27FC236}">
                <a16:creationId xmlns:a16="http://schemas.microsoft.com/office/drawing/2014/main" id="{D80DD4C7-4735-1DC0-A842-B1B7588794C8}"/>
              </a:ext>
            </a:extLst>
          </p:cNvPr>
          <p:cNvSpPr/>
          <p:nvPr/>
        </p:nvSpPr>
        <p:spPr>
          <a:xfrm>
            <a:off x="2883054" y="295379"/>
            <a:ext cx="5770482" cy="6097705"/>
          </a:xfrm>
          <a:prstGeom prst="star6">
            <a:avLst>
              <a:gd name="adj" fmla="val 19022"/>
              <a:gd name="hf" fmla="val 115470"/>
            </a:avLst>
          </a:prstGeom>
          <a:gradFill flip="none" rotWithShape="1">
            <a:gsLst>
              <a:gs pos="15000">
                <a:srgbClr val="9900CC">
                  <a:lumMod val="30000"/>
                  <a:lumOff val="70000"/>
                </a:srgbClr>
              </a:gs>
              <a:gs pos="45000">
                <a:srgbClr val="9900CC">
                  <a:lumMod val="70000"/>
                  <a:lumOff val="30000"/>
                </a:srgbClr>
              </a:gs>
              <a:gs pos="75000">
                <a:srgbClr val="9900CC"/>
              </a:gs>
            </a:gsLst>
            <a:path path="circle">
              <a:fillToRect l="50000" t="50000" r="50000" b="50000"/>
            </a:path>
            <a:tileRect/>
          </a:gradFill>
          <a:ln w="82550">
            <a:solidFill>
              <a:srgbClr val="7030A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AB4A5A-2AA7-853A-73D1-A8F0FF4709B3}"/>
              </a:ext>
            </a:extLst>
          </p:cNvPr>
          <p:cNvSpPr txBox="1"/>
          <p:nvPr/>
        </p:nvSpPr>
        <p:spPr>
          <a:xfrm>
            <a:off x="3878765" y="2202676"/>
            <a:ext cx="1674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rPr>
              <a:t>Mega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3C3E15-3071-299E-7A70-DE70D653DC96}"/>
              </a:ext>
            </a:extLst>
          </p:cNvPr>
          <p:cNvSpPr txBox="1"/>
          <p:nvPr/>
        </p:nvSpPr>
        <p:spPr>
          <a:xfrm>
            <a:off x="4393497" y="3121952"/>
            <a:ext cx="27495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</a:rPr>
              <a:t>$59</a:t>
            </a:r>
            <a:r>
              <a:rPr lang="en-US" sz="8000" b="1" baseline="30000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</a:rPr>
              <a:t>99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C06743-F94D-3BDF-04F9-093035E1F126}"/>
              </a:ext>
            </a:extLst>
          </p:cNvPr>
          <p:cNvSpPr txBox="1"/>
          <p:nvPr/>
        </p:nvSpPr>
        <p:spPr>
          <a:xfrm>
            <a:off x="6075595" y="2264232"/>
            <a:ext cx="14109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rPr>
              <a:t>Pano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sx="101000" sy="101000" algn="tl">
                  <a:schemeClr val="tx1">
                    <a:alpha val="93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DD116F-53F2-A292-11C8-7457A9DA6580}"/>
              </a:ext>
            </a:extLst>
          </p:cNvPr>
          <p:cNvSpPr txBox="1"/>
          <p:nvPr/>
        </p:nvSpPr>
        <p:spPr>
          <a:xfrm>
            <a:off x="5396163" y="1687150"/>
            <a:ext cx="78120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rPr>
              <a:t>+</a:t>
            </a:r>
            <a:endParaRPr lang="en-US" sz="8000" b="1" dirty="0">
              <a:solidFill>
                <a:schemeClr val="bg1"/>
              </a:solidFill>
              <a:effectLst>
                <a:outerShdw blurRad="38100" dist="38100" dir="2700000" sx="101000" sy="101000" algn="tl">
                  <a:schemeClr val="tx1">
                    <a:alpha val="93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819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5950461-AD2C-B02F-8FBD-4550DD1F3C1D}"/>
              </a:ext>
            </a:extLst>
          </p:cNvPr>
          <p:cNvGrpSpPr/>
          <p:nvPr/>
        </p:nvGrpSpPr>
        <p:grpSpPr>
          <a:xfrm>
            <a:off x="2883054" y="295379"/>
            <a:ext cx="5770482" cy="6097705"/>
            <a:chOff x="2883054" y="295379"/>
            <a:chExt cx="5770482" cy="6097705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>
              <a:off x="2883054" y="295379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16000">
                  <a:srgbClr val="6600CC">
                    <a:lumMod val="30000"/>
                    <a:lumOff val="70000"/>
                  </a:srgbClr>
                </a:gs>
                <a:gs pos="45000">
                  <a:srgbClr val="6600CC">
                    <a:lumMod val="60000"/>
                    <a:lumOff val="40000"/>
                  </a:srgbClr>
                </a:gs>
                <a:gs pos="75000">
                  <a:srgbClr val="6600CC"/>
                </a:gs>
              </a:gsLst>
              <a:path path="circle">
                <a:fillToRect l="50000" t="50000" r="50000" b="50000"/>
              </a:path>
              <a:tileRect/>
            </a:gradFill>
            <a:ln w="8255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AB4A5A-2AA7-853A-73D1-A8F0FF4709B3}"/>
                </a:ext>
              </a:extLst>
            </p:cNvPr>
            <p:cNvSpPr txBox="1"/>
            <p:nvPr/>
          </p:nvSpPr>
          <p:spPr>
            <a:xfrm>
              <a:off x="3878765" y="2202676"/>
              <a:ext cx="16745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Mega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393497" y="3121952"/>
              <a:ext cx="27495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$59</a:t>
              </a:r>
              <a:r>
                <a:rPr lang="en-US" sz="80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5C06743-F94D-3BDF-04F9-093035E1F126}"/>
                </a:ext>
              </a:extLst>
            </p:cNvPr>
            <p:cNvSpPr txBox="1"/>
            <p:nvPr/>
          </p:nvSpPr>
          <p:spPr>
            <a:xfrm>
              <a:off x="6075595" y="2264232"/>
              <a:ext cx="141097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</a:t>
              </a:r>
              <a:endParaRPr lang="en-US" sz="44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7DD116F-53F2-A292-11C8-7457A9DA6580}"/>
                </a:ext>
              </a:extLst>
            </p:cNvPr>
            <p:cNvSpPr txBox="1"/>
            <p:nvPr/>
          </p:nvSpPr>
          <p:spPr>
            <a:xfrm>
              <a:off x="5396163" y="1687150"/>
              <a:ext cx="781209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5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+</a:t>
              </a:r>
              <a:endParaRPr lang="en-US" sz="80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839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5950461-AD2C-B02F-8FBD-4550DD1F3C1D}"/>
              </a:ext>
            </a:extLst>
          </p:cNvPr>
          <p:cNvGrpSpPr/>
          <p:nvPr/>
        </p:nvGrpSpPr>
        <p:grpSpPr>
          <a:xfrm>
            <a:off x="2883054" y="295379"/>
            <a:ext cx="5770482" cy="6097705"/>
            <a:chOff x="2883054" y="295379"/>
            <a:chExt cx="5770482" cy="6097705"/>
          </a:xfrm>
        </p:grpSpPr>
        <p:sp>
          <p:nvSpPr>
            <p:cNvPr id="8" name="Star: 6 Points 7">
              <a:extLst>
                <a:ext uri="{FF2B5EF4-FFF2-40B4-BE49-F238E27FC236}">
                  <a16:creationId xmlns:a16="http://schemas.microsoft.com/office/drawing/2014/main" id="{D80DD4C7-4735-1DC0-A842-B1B7588794C8}"/>
                </a:ext>
              </a:extLst>
            </p:cNvPr>
            <p:cNvSpPr/>
            <p:nvPr/>
          </p:nvSpPr>
          <p:spPr>
            <a:xfrm>
              <a:off x="2883054" y="295379"/>
              <a:ext cx="5770482" cy="6097705"/>
            </a:xfrm>
            <a:prstGeom prst="star6">
              <a:avLst>
                <a:gd name="adj" fmla="val 19022"/>
                <a:gd name="hf" fmla="val 115470"/>
              </a:avLst>
            </a:prstGeom>
            <a:gradFill flip="none" rotWithShape="1">
              <a:gsLst>
                <a:gs pos="16000">
                  <a:srgbClr val="6600CC">
                    <a:lumMod val="30000"/>
                    <a:lumOff val="70000"/>
                  </a:srgbClr>
                </a:gs>
                <a:gs pos="45000">
                  <a:srgbClr val="6600CC">
                    <a:lumMod val="60000"/>
                    <a:lumOff val="40000"/>
                  </a:srgbClr>
                </a:gs>
                <a:gs pos="75000">
                  <a:srgbClr val="6600CC"/>
                </a:gs>
              </a:gsLst>
              <a:path path="circle">
                <a:fillToRect l="50000" t="50000" r="50000" b="50000"/>
              </a:path>
              <a:tileRect/>
            </a:gradFill>
            <a:ln w="82550">
              <a:solidFill>
                <a:srgbClr val="7030A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F3C3E15-3071-299E-7A70-DE70D653DC96}"/>
                </a:ext>
              </a:extLst>
            </p:cNvPr>
            <p:cNvSpPr txBox="1"/>
            <p:nvPr/>
          </p:nvSpPr>
          <p:spPr>
            <a:xfrm>
              <a:off x="4058609" y="2983412"/>
              <a:ext cx="3327011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$59</a:t>
              </a:r>
              <a:r>
                <a:rPr lang="en-US" sz="9600" b="1" baseline="30000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</a:rPr>
                <a:t>99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5C06743-F94D-3BDF-04F9-093035E1F126}"/>
                </a:ext>
              </a:extLst>
            </p:cNvPr>
            <p:cNvSpPr txBox="1"/>
            <p:nvPr/>
          </p:nvSpPr>
          <p:spPr>
            <a:xfrm>
              <a:off x="4393497" y="2471750"/>
              <a:ext cx="27495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Panoramic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7DD116F-53F2-A292-11C8-7457A9DA6580}"/>
                </a:ext>
              </a:extLst>
            </p:cNvPr>
            <p:cNvSpPr txBox="1"/>
            <p:nvPr/>
          </p:nvSpPr>
          <p:spPr>
            <a:xfrm>
              <a:off x="5377689" y="1413752"/>
              <a:ext cx="78120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600" b="1" dirty="0">
                  <a:solidFill>
                    <a:schemeClr val="bg1"/>
                  </a:solidFill>
                  <a:effectLst>
                    <a:outerShdw blurRad="38100" dist="38100" dir="2700000" sx="101000" sy="101000" algn="tl">
                      <a:schemeClr val="tx1">
                        <a:alpha val="93000"/>
                      </a:schemeClr>
                    </a:outerShdw>
                  </a:effectLst>
                  <a:latin typeface="Arial Narrow" panose="020B0606020202030204" pitchFamily="34" charset="0"/>
                </a:rPr>
                <a:t>+</a:t>
              </a:r>
              <a:endParaRPr lang="en-US" sz="7200" b="1" dirty="0">
                <a:solidFill>
                  <a:schemeClr val="bg1"/>
                </a:solidFill>
                <a:effectLst>
                  <a:outerShdw blurRad="38100" dist="38100" dir="2700000" sx="101000" sy="101000" algn="tl">
                    <a:schemeClr val="tx1">
                      <a:alpha val="93000"/>
                    </a:schemeClr>
                  </a:outerShdw>
                </a:effectLst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6264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2866</TotalTime>
  <Words>192</Words>
  <Application>Microsoft Office PowerPoint</Application>
  <PresentationFormat>Widescreen</PresentationFormat>
  <Paragraphs>80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cp:lastPrinted>2024-02-06T18:21:29Z</cp:lastPrinted>
  <dcterms:created xsi:type="dcterms:W3CDTF">2024-02-05T21:52:40Z</dcterms:created>
  <dcterms:modified xsi:type="dcterms:W3CDTF">2024-03-22T21:19:37Z</dcterms:modified>
</cp:coreProperties>
</file>