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3" r:id="rId7"/>
    <p:sldId id="265" r:id="rId8"/>
    <p:sldId id="264" r:id="rId9"/>
    <p:sldId id="260" r:id="rId10"/>
    <p:sldId id="261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E5EF36-CA5A-4DF5-A12B-D43D07A1EA88}" v="2" dt="2024-02-06T21:47:30.1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lair Berger" userId="188b2259-3118-4fd4-acb6-827c4c8673a8" providerId="ADAL" clId="{1CE5EF36-CA5A-4DF5-A12B-D43D07A1EA88}"/>
    <pc:docChg chg="custSel addSld modSld">
      <pc:chgData name="Blair Berger" userId="188b2259-3118-4fd4-acb6-827c4c8673a8" providerId="ADAL" clId="{1CE5EF36-CA5A-4DF5-A12B-D43D07A1EA88}" dt="2024-02-06T22:41:38.445" v="4" actId="14100"/>
      <pc:docMkLst>
        <pc:docMk/>
      </pc:docMkLst>
      <pc:sldChg chg="addSp delSp modSp new mod">
        <pc:chgData name="Blair Berger" userId="188b2259-3118-4fd4-acb6-827c4c8673a8" providerId="ADAL" clId="{1CE5EF36-CA5A-4DF5-A12B-D43D07A1EA88}" dt="2024-02-06T22:41:38.445" v="4" actId="14100"/>
        <pc:sldMkLst>
          <pc:docMk/>
          <pc:sldMk cId="1420633531" sldId="268"/>
        </pc:sldMkLst>
        <pc:spChg chg="del">
          <ac:chgData name="Blair Berger" userId="188b2259-3118-4fd4-acb6-827c4c8673a8" providerId="ADAL" clId="{1CE5EF36-CA5A-4DF5-A12B-D43D07A1EA88}" dt="2024-02-06T21:47:05.731" v="1" actId="478"/>
          <ac:spMkLst>
            <pc:docMk/>
            <pc:sldMk cId="1420633531" sldId="268"/>
            <ac:spMk id="2" creationId="{55BD6F00-5710-198C-354A-DD4D08C2C9A6}"/>
          </ac:spMkLst>
        </pc:spChg>
        <pc:spChg chg="del">
          <ac:chgData name="Blair Berger" userId="188b2259-3118-4fd4-acb6-827c4c8673a8" providerId="ADAL" clId="{1CE5EF36-CA5A-4DF5-A12B-D43D07A1EA88}" dt="2024-02-06T21:47:05.731" v="1" actId="478"/>
          <ac:spMkLst>
            <pc:docMk/>
            <pc:sldMk cId="1420633531" sldId="268"/>
            <ac:spMk id="3" creationId="{BBBE787E-B820-E8E3-4E65-AD404CB5A439}"/>
          </ac:spMkLst>
        </pc:spChg>
        <pc:spChg chg="add mod">
          <ac:chgData name="Blair Berger" userId="188b2259-3118-4fd4-acb6-827c4c8673a8" providerId="ADAL" clId="{1CE5EF36-CA5A-4DF5-A12B-D43D07A1EA88}" dt="2024-02-06T22:41:38.445" v="4" actId="14100"/>
          <ac:spMkLst>
            <pc:docMk/>
            <pc:sldMk cId="1420633531" sldId="268"/>
            <ac:spMk id="4" creationId="{D3FD612E-1772-4C89-D33D-C472004699E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C15F3-21A5-ED99-951F-7A74EA58E3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74ADF4-4EB5-A6BB-1B26-6542BAA87C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1FABCA-CC8B-DC41-BAC6-EF1396A9A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B5ED9-5CF3-47EB-B392-B1A0E3EDA4E8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98DEEC-C912-F604-507A-E23CB5B57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EE7AE-80C1-443E-AE9E-7CBC55EC6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0BE28-1C33-4F0C-8A9F-8D7057108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455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0A43C-A04D-71B7-52D9-29E74FCFD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B7EA24-2311-0872-995C-37204FD975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4AAF9-B08A-5422-50FB-1987F8D21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B5ED9-5CF3-47EB-B392-B1A0E3EDA4E8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BC54F4-FC85-A312-625B-A0B5D33D4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FEC361-59B4-B9AC-691E-DAA0A6E57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0BE28-1C33-4F0C-8A9F-8D7057108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331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72EEF5-5A83-2374-E4FE-BE6383D6B6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29AEE5-EB27-59A9-1D51-0DA2C3F569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EC1C78-8940-61E7-12C8-BA4BE28AA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B5ED9-5CF3-47EB-B392-B1A0E3EDA4E8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4C12DC-6D17-2075-52FE-F93F5ECFF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3870C-8421-A005-CA13-271F8D3A0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0BE28-1C33-4F0C-8A9F-8D7057108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801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4624F-2D85-FA36-B34D-695ED6D36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43912-FE32-9E18-E24B-D14520934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5C4D-ED47-6416-6461-024939703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B5ED9-5CF3-47EB-B392-B1A0E3EDA4E8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9712F1-91DF-0F0D-1A8C-478FEC4AD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43C563-690A-B161-07B6-2575ED5A9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0BE28-1C33-4F0C-8A9F-8D7057108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733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A8FEF-2B01-AEE8-7E62-CF60CC981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DF3FC9-C0AD-BCC9-5241-8802F36E7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7FCF84-6EB5-558C-0395-A06925A85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B5ED9-5CF3-47EB-B392-B1A0E3EDA4E8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7477D8-1600-2884-FCAC-0FFCC632C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4EE71D-D0D1-81A2-34C9-6AA62D9B6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0BE28-1C33-4F0C-8A9F-8D7057108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905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6E491-4EE8-F2E0-3D40-32531CAEC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350070-E460-D4A5-AEBB-D327FB7FF6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1D65F1-B3A2-B33E-53A1-A4D081C2EA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033A14-97D1-E7C3-5CE3-7CE19E334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B5ED9-5CF3-47EB-B392-B1A0E3EDA4E8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F8C96C-6A62-2C3E-687F-26777E894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12F4FE-F951-6AB5-CC70-85317FC57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0BE28-1C33-4F0C-8A9F-8D7057108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139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F0F5E-6235-F85C-FF22-B34706927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0D78F0-8EAB-BAB4-3341-D9211FF51B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84F92D-2AAB-2052-F8BA-2B1D3AE615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B3B99B-1102-7182-BB0E-38B1630B1D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4E07F8-1EBA-0A07-45B5-68EF90E411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05BF56-5DB8-0127-9EC4-3998F0E44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B5ED9-5CF3-47EB-B392-B1A0E3EDA4E8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C538A3-810B-7EB7-76DC-0DA567BD1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3BF8F3-84C9-492C-CCB9-37FFFDB6C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0BE28-1C33-4F0C-8A9F-8D7057108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74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B12A0-15BD-1C9E-B150-436DF97B2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C2BB77-0784-5097-2CD0-082634A4E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B5ED9-5CF3-47EB-B392-B1A0E3EDA4E8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021EFD-FEF0-A839-29B3-AFFB6F8E5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2CF37-365A-93EA-C0FF-19E0E1893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0BE28-1C33-4F0C-8A9F-8D7057108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48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17E3B6-954C-F8CF-0D94-CE65B1BD9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B5ED9-5CF3-47EB-B392-B1A0E3EDA4E8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DE6813-7227-8962-B44F-67F86E009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355CC3-E795-1C46-7673-7CEFE7879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0BE28-1C33-4F0C-8A9F-8D7057108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196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2CC9F-753A-7FB1-82AC-47ED55D0D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41DB25-B4E6-9F29-FF92-8BC3043852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024D4F-2B1F-9A02-6E15-F8768E2778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8179C5-60E5-746D-2AD0-6B86929E5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B5ED9-5CF3-47EB-B392-B1A0E3EDA4E8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21C18C-CBC5-3CE9-BC9A-9B9AD7761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235D4E-42DB-043B-185A-87F939A41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0BE28-1C33-4F0C-8A9F-8D7057108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639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C0500-370F-F3A2-8A6D-EC3084779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6446B8-E7BD-1569-4814-73FC81E83C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44F79F-FE8B-318B-6D05-2F6B91BF3D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024417-9320-C902-F9CA-8F433F79F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B5ED9-5CF3-47EB-B392-B1A0E3EDA4E8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E04AFD-70B7-B85A-3585-13ADFDF9C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211C17-C1F8-E67D-7C64-399DCB3C5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0BE28-1C33-4F0C-8A9F-8D7057108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073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2D98ED-0665-7F5A-9345-4887B690A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D6AE30-97B6-6298-EE97-2A68C70957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9918A-ADEB-A0B5-1DC8-207CF647A1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B5ED9-5CF3-47EB-B392-B1A0E3EDA4E8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ACE0DC-1CA4-9526-7194-217C5A6A6B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5A7BD-4769-EC82-BA33-B13A0D8F08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0BE28-1C33-4F0C-8A9F-8D7057108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650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ar: 7 Points 3">
            <a:extLst>
              <a:ext uri="{FF2B5EF4-FFF2-40B4-BE49-F238E27FC236}">
                <a16:creationId xmlns:a16="http://schemas.microsoft.com/office/drawing/2014/main" id="{175718CF-78C2-487F-3DB4-CED91576E268}"/>
              </a:ext>
            </a:extLst>
          </p:cNvPr>
          <p:cNvSpPr/>
          <p:nvPr/>
        </p:nvSpPr>
        <p:spPr>
          <a:xfrm rot="1759415">
            <a:off x="787778" y="297887"/>
            <a:ext cx="6097555" cy="5994750"/>
          </a:xfrm>
          <a:prstGeom prst="star7">
            <a:avLst>
              <a:gd name="adj" fmla="val 20580"/>
              <a:gd name="hf" fmla="val 102572"/>
              <a:gd name="vf" fmla="val 105210"/>
            </a:avLst>
          </a:prstGeom>
          <a:gradFill flip="none" rotWithShape="1">
            <a:gsLst>
              <a:gs pos="0">
                <a:schemeClr val="bg1"/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865FA3-BFDA-670E-784D-840D80999970}"/>
              </a:ext>
            </a:extLst>
          </p:cNvPr>
          <p:cNvSpPr txBox="1"/>
          <p:nvPr/>
        </p:nvSpPr>
        <p:spPr>
          <a:xfrm>
            <a:off x="2531630" y="2521055"/>
            <a:ext cx="2609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/>
              <a:t>Photo Sheet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EE93CE-7D51-B643-034D-30B7DA251758}"/>
              </a:ext>
            </a:extLst>
          </p:cNvPr>
          <p:cNvSpPr txBox="1"/>
          <p:nvPr/>
        </p:nvSpPr>
        <p:spPr>
          <a:xfrm>
            <a:off x="2401138" y="2751887"/>
            <a:ext cx="2870835" cy="2390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/>
              <a:t>$29</a:t>
            </a:r>
            <a:r>
              <a:rPr lang="en-US" sz="8000" b="1" baseline="30000" dirty="0"/>
              <a:t>99</a:t>
            </a:r>
            <a:endParaRPr lang="en-US" sz="9600" b="1" baseline="30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BFB137-2E89-0D4D-2CB6-06FB911D96FE}"/>
              </a:ext>
            </a:extLst>
          </p:cNvPr>
          <p:cNvSpPr txBox="1"/>
          <p:nvPr/>
        </p:nvSpPr>
        <p:spPr>
          <a:xfrm>
            <a:off x="6483190" y="5878601"/>
            <a:ext cx="260985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(1) 5x7, </a:t>
            </a:r>
          </a:p>
          <a:p>
            <a:pPr algn="ctr"/>
            <a:r>
              <a:rPr lang="en-US" sz="16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(1) Magnet, </a:t>
            </a:r>
          </a:p>
          <a:p>
            <a:pPr algn="ctr"/>
            <a:r>
              <a:rPr lang="en-US" sz="16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&amp; (2) Wallets.</a:t>
            </a:r>
          </a:p>
        </p:txBody>
      </p:sp>
    </p:spTree>
    <p:extLst>
      <p:ext uri="{BB962C8B-B14F-4D97-AF65-F5344CB8AC3E}">
        <p14:creationId xmlns:p14="http://schemas.microsoft.com/office/powerpoint/2010/main" val="2476645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D4E909E-C4C4-625C-F6A5-EFA834E4020F}"/>
              </a:ext>
            </a:extLst>
          </p:cNvPr>
          <p:cNvSpPr/>
          <p:nvPr/>
        </p:nvSpPr>
        <p:spPr>
          <a:xfrm>
            <a:off x="51084" y="0"/>
            <a:ext cx="12140915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635CB21-FFA4-4C22-2CE6-45932F939A06}"/>
              </a:ext>
            </a:extLst>
          </p:cNvPr>
          <p:cNvSpPr/>
          <p:nvPr/>
        </p:nvSpPr>
        <p:spPr>
          <a:xfrm>
            <a:off x="846179" y="1035698"/>
            <a:ext cx="3744481" cy="4786604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47AD55-6F42-79F2-40C0-DB3CE4E7D7D3}"/>
              </a:ext>
            </a:extLst>
          </p:cNvPr>
          <p:cNvSpPr txBox="1"/>
          <p:nvPr/>
        </p:nvSpPr>
        <p:spPr>
          <a:xfrm>
            <a:off x="654674" y="1213009"/>
            <a:ext cx="4126085" cy="1323439"/>
          </a:xfrm>
          <a:prstGeom prst="rect">
            <a:avLst/>
          </a:prstGeom>
          <a:noFill/>
          <a:effectLst>
            <a:outerShdw blurRad="50800" dist="50800" dir="2700000" algn="tl" rotWithShape="0">
              <a:prstClr val="black">
                <a:alpha val="57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solidFill>
                  <a:srgbClr val="00B050"/>
                </a:solidFill>
              </a:rPr>
              <a:t>PHOTOS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3C5E296F-FB60-7867-6D05-B9CBFFA0FD75}"/>
              </a:ext>
            </a:extLst>
          </p:cNvPr>
          <p:cNvSpPr/>
          <p:nvPr/>
        </p:nvSpPr>
        <p:spPr>
          <a:xfrm rot="10800000">
            <a:off x="1174296" y="2505433"/>
            <a:ext cx="3084185" cy="1673942"/>
          </a:xfrm>
          <a:prstGeom prst="rightArrow">
            <a:avLst>
              <a:gd name="adj1" fmla="val 29832"/>
              <a:gd name="adj2" fmla="val 63925"/>
            </a:avLst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50800" dist="38100" dir="2700000" sx="102000" sy="102000" algn="tl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green and black logo&#10;&#10;Description automatically generated">
            <a:extLst>
              <a:ext uri="{FF2B5EF4-FFF2-40B4-BE49-F238E27FC236}">
                <a16:creationId xmlns:a16="http://schemas.microsoft.com/office/drawing/2014/main" id="{3ED6EC3A-55AB-F066-3906-53C0DCDCD6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8786" y="4496297"/>
            <a:ext cx="2315203" cy="913715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391DE3B-3577-3B7C-828E-4868F104F3F1}"/>
              </a:ext>
            </a:extLst>
          </p:cNvPr>
          <p:cNvSpPr/>
          <p:nvPr/>
        </p:nvSpPr>
        <p:spPr>
          <a:xfrm>
            <a:off x="6666284" y="1035698"/>
            <a:ext cx="3744481" cy="4786604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A8A3387-3184-C125-8AE1-CC18654EB541}"/>
              </a:ext>
            </a:extLst>
          </p:cNvPr>
          <p:cNvSpPr txBox="1"/>
          <p:nvPr/>
        </p:nvSpPr>
        <p:spPr>
          <a:xfrm>
            <a:off x="6474779" y="1213009"/>
            <a:ext cx="4126085" cy="1323439"/>
          </a:xfrm>
          <a:prstGeom prst="rect">
            <a:avLst/>
          </a:prstGeom>
          <a:noFill/>
          <a:effectLst>
            <a:outerShdw blurRad="50800" dist="50800" dir="2700000" algn="tl" rotWithShape="0">
              <a:prstClr val="black">
                <a:alpha val="57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solidFill>
                  <a:srgbClr val="00B050"/>
                </a:solidFill>
              </a:rPr>
              <a:t>PHOTOS</a:t>
            </a:r>
          </a:p>
        </p:txBody>
      </p:sp>
      <p:pic>
        <p:nvPicPr>
          <p:cNvPr id="14" name="Picture 13" descr="A green and black logo&#10;&#10;Description automatically generated">
            <a:extLst>
              <a:ext uri="{FF2B5EF4-FFF2-40B4-BE49-F238E27FC236}">
                <a16:creationId xmlns:a16="http://schemas.microsoft.com/office/drawing/2014/main" id="{D5E8C5E3-9F46-AD55-DCC8-66DC06B02C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909" y="4560019"/>
            <a:ext cx="2315203" cy="913715"/>
          </a:xfrm>
          <a:prstGeom prst="rect">
            <a:avLst/>
          </a:prstGeom>
        </p:spPr>
      </p:pic>
      <p:sp>
        <p:nvSpPr>
          <p:cNvPr id="2" name="Arrow: Right 1">
            <a:extLst>
              <a:ext uri="{FF2B5EF4-FFF2-40B4-BE49-F238E27FC236}">
                <a16:creationId xmlns:a16="http://schemas.microsoft.com/office/drawing/2014/main" id="{F7CFDFB3-A5D6-9CE7-ED1C-93CC18DFC0C5}"/>
              </a:ext>
            </a:extLst>
          </p:cNvPr>
          <p:cNvSpPr/>
          <p:nvPr/>
        </p:nvSpPr>
        <p:spPr>
          <a:xfrm>
            <a:off x="6995728" y="2537509"/>
            <a:ext cx="3084185" cy="1673942"/>
          </a:xfrm>
          <a:prstGeom prst="rightArrow">
            <a:avLst>
              <a:gd name="adj1" fmla="val 29832"/>
              <a:gd name="adj2" fmla="val 63925"/>
            </a:avLst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50800" dist="38100" dir="2700000" sx="102000" sy="102000" algn="tl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6338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EAA23D21-C2E8-2495-53D1-5A2A883DBD29}"/>
              </a:ext>
            </a:extLst>
          </p:cNvPr>
          <p:cNvGrpSpPr/>
          <p:nvPr/>
        </p:nvGrpSpPr>
        <p:grpSpPr>
          <a:xfrm>
            <a:off x="1681356" y="243516"/>
            <a:ext cx="8829289" cy="6370969"/>
            <a:chOff x="4123177" y="243516"/>
            <a:chExt cx="8829289" cy="6370969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DB15429-4350-7BB5-C73C-D8951DFFE473}"/>
                </a:ext>
              </a:extLst>
            </p:cNvPr>
            <p:cNvSpPr/>
            <p:nvPr/>
          </p:nvSpPr>
          <p:spPr>
            <a:xfrm>
              <a:off x="4123177" y="243516"/>
              <a:ext cx="8829289" cy="6370969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  <a:shade val="30000"/>
                    <a:satMod val="115000"/>
                  </a:schemeClr>
                </a:gs>
                <a:gs pos="44000">
                  <a:schemeClr val="bg1">
                    <a:lumMod val="95000"/>
                    <a:shade val="67500"/>
                    <a:satMod val="115000"/>
                  </a:schemeClr>
                </a:gs>
                <a:gs pos="79000">
                  <a:schemeClr val="bg1">
                    <a:lumMod val="95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80BD87B0-2D5B-A888-65D3-8AA190871543}"/>
                </a:ext>
              </a:extLst>
            </p:cNvPr>
            <p:cNvSpPr txBox="1"/>
            <p:nvPr/>
          </p:nvSpPr>
          <p:spPr>
            <a:xfrm>
              <a:off x="4517535" y="1458819"/>
              <a:ext cx="8040572" cy="2646878"/>
            </a:xfrm>
            <a:prstGeom prst="rect">
              <a:avLst/>
            </a:prstGeom>
            <a:noFill/>
            <a:effectLst>
              <a:outerShdw blurRad="50800" dist="50800" dir="2700000" algn="tl" rotWithShape="0">
                <a:prstClr val="black">
                  <a:alpha val="57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600" b="1" dirty="0">
                  <a:solidFill>
                    <a:srgbClr val="00B050"/>
                  </a:solidFill>
                </a:rPr>
                <a:t>Pay Here  </a:t>
              </a:r>
            </a:p>
          </p:txBody>
        </p:sp>
        <p:pic>
          <p:nvPicPr>
            <p:cNvPr id="6" name="Picture 5" descr="A green and black logo&#10;&#10;Description automatically generated">
              <a:extLst>
                <a:ext uri="{FF2B5EF4-FFF2-40B4-BE49-F238E27FC236}">
                  <a16:creationId xmlns:a16="http://schemas.microsoft.com/office/drawing/2014/main" id="{81A56C67-4431-1127-C56D-B7EC2688B5E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15718" y="617272"/>
              <a:ext cx="3244206" cy="1280354"/>
            </a:xfrm>
            <a:prstGeom prst="rect">
              <a:avLst/>
            </a:prstGeom>
          </p:spPr>
        </p:pic>
        <p:sp>
          <p:nvSpPr>
            <p:cNvPr id="7" name="Arrow: Right 6">
              <a:extLst>
                <a:ext uri="{FF2B5EF4-FFF2-40B4-BE49-F238E27FC236}">
                  <a16:creationId xmlns:a16="http://schemas.microsoft.com/office/drawing/2014/main" id="{37CCDA70-568A-43B4-94FE-C942AB6408C4}"/>
                </a:ext>
              </a:extLst>
            </p:cNvPr>
            <p:cNvSpPr/>
            <p:nvPr/>
          </p:nvSpPr>
          <p:spPr>
            <a:xfrm rot="5400000">
              <a:off x="7528785" y="3719049"/>
              <a:ext cx="2018072" cy="2703873"/>
            </a:xfrm>
            <a:prstGeom prst="rightArrow">
              <a:avLst>
                <a:gd name="adj1" fmla="val 29832"/>
                <a:gd name="adj2" fmla="val 43462"/>
              </a:avLst>
            </a:prstGeom>
            <a:solidFill>
              <a:srgbClr val="00B050"/>
            </a:solidFill>
            <a:ln>
              <a:solidFill>
                <a:srgbClr val="00B050"/>
              </a:solidFill>
            </a:ln>
            <a:effectLst>
              <a:outerShdw blurRad="50800" dist="38100" dir="2700000" sx="102000" sy="102000" algn="tl" rotWithShape="0">
                <a:prstClr val="black">
                  <a:alpha val="6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470961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EAA23D21-C2E8-2495-53D1-5A2A883DBD29}"/>
              </a:ext>
            </a:extLst>
          </p:cNvPr>
          <p:cNvGrpSpPr/>
          <p:nvPr/>
        </p:nvGrpSpPr>
        <p:grpSpPr>
          <a:xfrm>
            <a:off x="1681356" y="243516"/>
            <a:ext cx="8829289" cy="6370969"/>
            <a:chOff x="4123177" y="243516"/>
            <a:chExt cx="8829289" cy="6370969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DB15429-4350-7BB5-C73C-D8951DFFE473}"/>
                </a:ext>
              </a:extLst>
            </p:cNvPr>
            <p:cNvSpPr/>
            <p:nvPr/>
          </p:nvSpPr>
          <p:spPr>
            <a:xfrm>
              <a:off x="4123177" y="243516"/>
              <a:ext cx="8829289" cy="6370969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80BD87B0-2D5B-A888-65D3-8AA190871543}"/>
                </a:ext>
              </a:extLst>
            </p:cNvPr>
            <p:cNvSpPr txBox="1"/>
            <p:nvPr/>
          </p:nvSpPr>
          <p:spPr>
            <a:xfrm>
              <a:off x="4517535" y="1458819"/>
              <a:ext cx="8040572" cy="2646878"/>
            </a:xfrm>
            <a:prstGeom prst="rect">
              <a:avLst/>
            </a:prstGeom>
            <a:noFill/>
            <a:effectLst>
              <a:outerShdw blurRad="50800" dist="50800" dir="2700000" algn="tl" rotWithShape="0">
                <a:prstClr val="black">
                  <a:alpha val="57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600" b="1" dirty="0">
                  <a:solidFill>
                    <a:srgbClr val="00B050"/>
                  </a:solidFill>
                </a:rPr>
                <a:t>Pay Here  </a:t>
              </a:r>
            </a:p>
          </p:txBody>
        </p:sp>
        <p:pic>
          <p:nvPicPr>
            <p:cNvPr id="6" name="Picture 5" descr="A green and black logo&#10;&#10;Description automatically generated">
              <a:extLst>
                <a:ext uri="{FF2B5EF4-FFF2-40B4-BE49-F238E27FC236}">
                  <a16:creationId xmlns:a16="http://schemas.microsoft.com/office/drawing/2014/main" id="{81A56C67-4431-1127-C56D-B7EC2688B5E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15718" y="617272"/>
              <a:ext cx="3244206" cy="1280354"/>
            </a:xfrm>
            <a:prstGeom prst="rect">
              <a:avLst/>
            </a:prstGeom>
          </p:spPr>
        </p:pic>
        <p:sp>
          <p:nvSpPr>
            <p:cNvPr id="7" name="Arrow: Right 6">
              <a:extLst>
                <a:ext uri="{FF2B5EF4-FFF2-40B4-BE49-F238E27FC236}">
                  <a16:creationId xmlns:a16="http://schemas.microsoft.com/office/drawing/2014/main" id="{37CCDA70-568A-43B4-94FE-C942AB6408C4}"/>
                </a:ext>
              </a:extLst>
            </p:cNvPr>
            <p:cNvSpPr/>
            <p:nvPr/>
          </p:nvSpPr>
          <p:spPr>
            <a:xfrm rot="5400000">
              <a:off x="7528785" y="3719049"/>
              <a:ext cx="2018072" cy="2703873"/>
            </a:xfrm>
            <a:prstGeom prst="rightArrow">
              <a:avLst>
                <a:gd name="adj1" fmla="val 29832"/>
                <a:gd name="adj2" fmla="val 43462"/>
              </a:avLst>
            </a:prstGeom>
            <a:solidFill>
              <a:srgbClr val="00B050"/>
            </a:solidFill>
            <a:ln>
              <a:solidFill>
                <a:srgbClr val="00B050"/>
              </a:solidFill>
            </a:ln>
            <a:effectLst>
              <a:outerShdw blurRad="50800" dist="38100" dir="2700000" sx="102000" sy="102000" algn="tl" rotWithShape="0">
                <a:prstClr val="black">
                  <a:alpha val="6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719817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FD612E-1772-4C89-D33D-C472004699ED}"/>
              </a:ext>
            </a:extLst>
          </p:cNvPr>
          <p:cNvSpPr/>
          <p:nvPr/>
        </p:nvSpPr>
        <p:spPr>
          <a:xfrm>
            <a:off x="1143000" y="685799"/>
            <a:ext cx="2400300" cy="17936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633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ar: 7 Points 3">
            <a:extLst>
              <a:ext uri="{FF2B5EF4-FFF2-40B4-BE49-F238E27FC236}">
                <a16:creationId xmlns:a16="http://schemas.microsoft.com/office/drawing/2014/main" id="{175718CF-78C2-487F-3DB4-CED91576E268}"/>
              </a:ext>
            </a:extLst>
          </p:cNvPr>
          <p:cNvSpPr/>
          <p:nvPr/>
        </p:nvSpPr>
        <p:spPr>
          <a:xfrm rot="3006990">
            <a:off x="787778" y="297887"/>
            <a:ext cx="6097555" cy="5994750"/>
          </a:xfrm>
          <a:prstGeom prst="star7">
            <a:avLst>
              <a:gd name="adj" fmla="val 20580"/>
              <a:gd name="hf" fmla="val 102572"/>
              <a:gd name="vf" fmla="val 105210"/>
            </a:avLst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  <a:effectLst>
                <a:outerShdw blurRad="50800" dist="50800" dir="5400000" sx="104000" sy="104000" algn="ctr" rotWithShape="0">
                  <a:schemeClr val="tx1"/>
                </a:out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865FA3-BFDA-670E-784D-840D80999970}"/>
              </a:ext>
            </a:extLst>
          </p:cNvPr>
          <p:cNvSpPr txBox="1"/>
          <p:nvPr/>
        </p:nvSpPr>
        <p:spPr>
          <a:xfrm>
            <a:off x="2531630" y="2314575"/>
            <a:ext cx="2609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chemeClr val="bg1"/>
                </a:solidFill>
                <a:effectLst>
                  <a:outerShdw blurRad="50800" dist="50800" dir="5400000" sx="104000" sy="104000" algn="ctr" rotWithShape="0">
                    <a:schemeClr val="tx1"/>
                  </a:outerShdw>
                </a:effectLst>
              </a:rPr>
              <a:t>Additional Sheets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EE93CE-7D51-B643-034D-30B7DA251758}"/>
              </a:ext>
            </a:extLst>
          </p:cNvPr>
          <p:cNvSpPr txBox="1"/>
          <p:nvPr/>
        </p:nvSpPr>
        <p:spPr>
          <a:xfrm>
            <a:off x="2270645" y="2545407"/>
            <a:ext cx="28708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>
                <a:solidFill>
                  <a:schemeClr val="bg1"/>
                </a:solidFill>
                <a:effectLst>
                  <a:outerShdw blurRad="50800" dist="50800" dir="5400000" sx="104000" sy="104000" algn="ctr" rotWithShape="0">
                    <a:schemeClr val="tx1"/>
                  </a:outerShdw>
                </a:effectLst>
              </a:rPr>
              <a:t>$9</a:t>
            </a:r>
            <a:r>
              <a:rPr lang="en-US" sz="8000" b="1" baseline="30000" dirty="0">
                <a:solidFill>
                  <a:schemeClr val="bg1"/>
                </a:solidFill>
                <a:effectLst>
                  <a:outerShdw blurRad="50800" dist="50800" dir="5400000" sx="104000" sy="104000" algn="ctr" rotWithShape="0">
                    <a:schemeClr val="tx1"/>
                  </a:outerShdw>
                </a:effectLst>
              </a:rPr>
              <a:t>99</a:t>
            </a:r>
            <a:endParaRPr lang="en-US" sz="9600" b="1" baseline="30000" dirty="0">
              <a:solidFill>
                <a:schemeClr val="bg1"/>
              </a:solidFill>
              <a:effectLst>
                <a:outerShdw blurRad="50800" dist="50800" dir="5400000" sx="104000" sy="104000" algn="ctr" rotWithShape="0">
                  <a:schemeClr val="tx1"/>
                </a:outerShdw>
              </a:effectLs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BFB137-2E89-0D4D-2CB6-06FB911D96FE}"/>
              </a:ext>
            </a:extLst>
          </p:cNvPr>
          <p:cNvSpPr txBox="1"/>
          <p:nvPr/>
        </p:nvSpPr>
        <p:spPr>
          <a:xfrm>
            <a:off x="6483190" y="5878601"/>
            <a:ext cx="260985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(1) 5x7, </a:t>
            </a:r>
          </a:p>
          <a:p>
            <a:pPr algn="ctr"/>
            <a:r>
              <a:rPr lang="en-US" sz="16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(1) Magnet, </a:t>
            </a:r>
          </a:p>
          <a:p>
            <a:pPr algn="ctr"/>
            <a:r>
              <a:rPr lang="en-US" sz="16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&amp; (2) Wallets.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0319A11-B8C4-0847-7530-38691E7ADE13}"/>
              </a:ext>
            </a:extLst>
          </p:cNvPr>
          <p:cNvSpPr txBox="1"/>
          <p:nvPr/>
        </p:nvSpPr>
        <p:spPr>
          <a:xfrm>
            <a:off x="2503054" y="3804581"/>
            <a:ext cx="2609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50800" dist="50800" dir="5400000" sx="104000" sy="104000" algn="ctr" rotWithShape="0">
                    <a:schemeClr val="tx1"/>
                  </a:outerShdw>
                </a:effectLst>
              </a:rPr>
              <a:t>EACH</a:t>
            </a:r>
          </a:p>
        </p:txBody>
      </p:sp>
    </p:spTree>
    <p:extLst>
      <p:ext uri="{BB962C8B-B14F-4D97-AF65-F5344CB8AC3E}">
        <p14:creationId xmlns:p14="http://schemas.microsoft.com/office/powerpoint/2010/main" val="222785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ar: 7 Points 3">
            <a:extLst>
              <a:ext uri="{FF2B5EF4-FFF2-40B4-BE49-F238E27FC236}">
                <a16:creationId xmlns:a16="http://schemas.microsoft.com/office/drawing/2014/main" id="{175718CF-78C2-487F-3DB4-CED91576E268}"/>
              </a:ext>
            </a:extLst>
          </p:cNvPr>
          <p:cNvSpPr/>
          <p:nvPr/>
        </p:nvSpPr>
        <p:spPr>
          <a:xfrm rot="3006990">
            <a:off x="787778" y="297887"/>
            <a:ext cx="6097555" cy="5994750"/>
          </a:xfrm>
          <a:prstGeom prst="star7">
            <a:avLst>
              <a:gd name="adj" fmla="val 20580"/>
              <a:gd name="hf" fmla="val 102572"/>
              <a:gd name="vf" fmla="val 105210"/>
            </a:avLst>
          </a:prstGeom>
          <a:gradFill flip="none" rotWithShape="1">
            <a:gsLst>
              <a:gs pos="0">
                <a:schemeClr val="accent2">
                  <a:lumMod val="40000"/>
                  <a:lumOff val="60000"/>
                </a:schemeClr>
              </a:gs>
              <a:gs pos="46000">
                <a:schemeClr val="accent2">
                  <a:lumMod val="95000"/>
                  <a:lumOff val="5000"/>
                </a:schemeClr>
              </a:gs>
              <a:gs pos="100000">
                <a:schemeClr val="accent2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  <a:effectLst>
                <a:outerShdw blurRad="50800" dist="50800" dir="5400000" sx="104000" sy="104000" algn="ctr" rotWithShape="0">
                  <a:schemeClr val="tx1"/>
                </a:out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865FA3-BFDA-670E-784D-840D80999970}"/>
              </a:ext>
            </a:extLst>
          </p:cNvPr>
          <p:cNvSpPr txBox="1"/>
          <p:nvPr/>
        </p:nvSpPr>
        <p:spPr>
          <a:xfrm>
            <a:off x="2531630" y="2314575"/>
            <a:ext cx="2609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chemeClr val="bg1"/>
                </a:solidFill>
                <a:effectLst>
                  <a:outerShdw blurRad="50800" dist="50800" dir="5400000" sx="104000" sy="104000" algn="ctr" rotWithShape="0">
                    <a:schemeClr val="tx1"/>
                  </a:outerShdw>
                </a:effectLst>
              </a:rPr>
              <a:t>Digital only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EE93CE-7D51-B643-034D-30B7DA251758}"/>
              </a:ext>
            </a:extLst>
          </p:cNvPr>
          <p:cNvSpPr txBox="1"/>
          <p:nvPr/>
        </p:nvSpPr>
        <p:spPr>
          <a:xfrm>
            <a:off x="2270645" y="2545407"/>
            <a:ext cx="28708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>
                <a:solidFill>
                  <a:schemeClr val="bg1"/>
                </a:solidFill>
                <a:effectLst>
                  <a:outerShdw blurRad="50800" dist="50800" dir="5400000" sx="104000" sy="104000" algn="ctr" rotWithShape="0">
                    <a:schemeClr val="tx1"/>
                  </a:outerShdw>
                </a:effectLst>
              </a:rPr>
              <a:t>$25</a:t>
            </a:r>
            <a:r>
              <a:rPr lang="en-US" sz="8000" b="1" baseline="30000" dirty="0">
                <a:solidFill>
                  <a:schemeClr val="bg1"/>
                </a:solidFill>
                <a:effectLst>
                  <a:outerShdw blurRad="50800" dist="50800" dir="5400000" sx="104000" sy="104000" algn="ctr" rotWithShape="0">
                    <a:schemeClr val="tx1"/>
                  </a:outerShdw>
                </a:effectLst>
              </a:rPr>
              <a:t>99</a:t>
            </a:r>
            <a:endParaRPr lang="en-US" sz="9600" b="1" baseline="30000" dirty="0">
              <a:solidFill>
                <a:schemeClr val="bg1"/>
              </a:solidFill>
              <a:effectLst>
                <a:outerShdw blurRad="50800" dist="50800" dir="5400000" sx="104000" sy="104000" algn="ctr" rotWithShape="0">
                  <a:schemeClr val="tx1"/>
                </a:outerShdw>
              </a:effectLs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BFB137-2E89-0D4D-2CB6-06FB911D96FE}"/>
              </a:ext>
            </a:extLst>
          </p:cNvPr>
          <p:cNvSpPr txBox="1"/>
          <p:nvPr/>
        </p:nvSpPr>
        <p:spPr>
          <a:xfrm>
            <a:off x="6483190" y="5878601"/>
            <a:ext cx="260985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(1) 5x7, </a:t>
            </a:r>
          </a:p>
          <a:p>
            <a:pPr algn="ctr"/>
            <a:r>
              <a:rPr lang="en-US" sz="16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(1) Magnet, </a:t>
            </a:r>
          </a:p>
          <a:p>
            <a:pPr algn="ctr"/>
            <a:r>
              <a:rPr lang="en-US" sz="16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&amp; (2) Wallets.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0319A11-B8C4-0847-7530-38691E7ADE13}"/>
              </a:ext>
            </a:extLst>
          </p:cNvPr>
          <p:cNvSpPr txBox="1"/>
          <p:nvPr/>
        </p:nvSpPr>
        <p:spPr>
          <a:xfrm>
            <a:off x="2503054" y="3804581"/>
            <a:ext cx="2609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50800" dist="50800" dir="5400000" sx="104000" sy="104000" algn="ctr" rotWithShape="0">
                    <a:schemeClr val="tx1"/>
                  </a:outerShdw>
                </a:effectLst>
              </a:rPr>
              <a:t>EACH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50800" dist="50800" dir="5400000" sx="104000" sy="104000" algn="ctr" rotWithShape="0">
                    <a:schemeClr val="tx1"/>
                  </a:outerShdw>
                </a:effectLst>
              </a:rPr>
              <a:t>Background</a:t>
            </a:r>
          </a:p>
        </p:txBody>
      </p:sp>
    </p:spTree>
    <p:extLst>
      <p:ext uri="{BB962C8B-B14F-4D97-AF65-F5344CB8AC3E}">
        <p14:creationId xmlns:p14="http://schemas.microsoft.com/office/powerpoint/2010/main" val="4106637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ar: 7 Points 3">
            <a:extLst>
              <a:ext uri="{FF2B5EF4-FFF2-40B4-BE49-F238E27FC236}">
                <a16:creationId xmlns:a16="http://schemas.microsoft.com/office/drawing/2014/main" id="{175718CF-78C2-487F-3DB4-CED91576E268}"/>
              </a:ext>
            </a:extLst>
          </p:cNvPr>
          <p:cNvSpPr/>
          <p:nvPr/>
        </p:nvSpPr>
        <p:spPr>
          <a:xfrm rot="3006990">
            <a:off x="787778" y="297887"/>
            <a:ext cx="6097555" cy="5994750"/>
          </a:xfrm>
          <a:prstGeom prst="star7">
            <a:avLst>
              <a:gd name="adj" fmla="val 20580"/>
              <a:gd name="hf" fmla="val 102572"/>
              <a:gd name="vf" fmla="val 105210"/>
            </a:avLst>
          </a:pr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46000">
                <a:schemeClr val="accent6">
                  <a:lumMod val="95000"/>
                  <a:lumOff val="5000"/>
                </a:schemeClr>
              </a:gs>
              <a:gs pos="100000">
                <a:schemeClr val="accent6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  <a:effectLst>
                <a:outerShdw blurRad="50800" dist="50800" dir="5400000" sx="104000" sy="104000" algn="ctr" rotWithShape="0">
                  <a:schemeClr val="tx1"/>
                </a:out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865FA3-BFDA-670E-784D-840D80999970}"/>
              </a:ext>
            </a:extLst>
          </p:cNvPr>
          <p:cNvSpPr txBox="1"/>
          <p:nvPr/>
        </p:nvSpPr>
        <p:spPr>
          <a:xfrm>
            <a:off x="2531630" y="2226087"/>
            <a:ext cx="2609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>
                <a:solidFill>
                  <a:schemeClr val="bg1"/>
                </a:solidFill>
                <a:effectLst>
                  <a:outerShdw blurRad="50800" dist="50800" dir="5400000" sx="104000" sy="104000" algn="ctr" rotWithShape="0">
                    <a:schemeClr val="tx1"/>
                  </a:outerShdw>
                </a:effectLst>
              </a:rPr>
              <a:t>Mega Pack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EE93CE-7D51-B643-034D-30B7DA251758}"/>
              </a:ext>
            </a:extLst>
          </p:cNvPr>
          <p:cNvSpPr txBox="1"/>
          <p:nvPr/>
        </p:nvSpPr>
        <p:spPr>
          <a:xfrm>
            <a:off x="2270645" y="2545407"/>
            <a:ext cx="28708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>
                <a:solidFill>
                  <a:schemeClr val="bg1"/>
                </a:solidFill>
                <a:effectLst>
                  <a:outerShdw blurRad="50800" dist="50800" dir="5400000" sx="104000" sy="104000" algn="ctr" rotWithShape="0">
                    <a:schemeClr val="tx1"/>
                  </a:outerShdw>
                </a:effectLst>
              </a:rPr>
              <a:t>$44</a:t>
            </a:r>
            <a:r>
              <a:rPr lang="en-US" sz="8000" b="1" baseline="30000" dirty="0">
                <a:solidFill>
                  <a:schemeClr val="bg1"/>
                </a:solidFill>
                <a:effectLst>
                  <a:outerShdw blurRad="50800" dist="50800" dir="5400000" sx="104000" sy="104000" algn="ctr" rotWithShape="0">
                    <a:schemeClr val="tx1"/>
                  </a:outerShdw>
                </a:effectLst>
              </a:rPr>
              <a:t>99</a:t>
            </a:r>
            <a:endParaRPr lang="en-US" sz="9600" b="1" baseline="30000" dirty="0">
              <a:solidFill>
                <a:schemeClr val="bg1"/>
              </a:solidFill>
              <a:effectLst>
                <a:outerShdw blurRad="50800" dist="50800" dir="5400000" sx="104000" sy="104000" algn="ctr" rotWithShape="0">
                  <a:schemeClr val="tx1"/>
                </a:outerShdw>
              </a:effectLst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0319A11-B8C4-0847-7530-38691E7ADE13}"/>
              </a:ext>
            </a:extLst>
          </p:cNvPr>
          <p:cNvSpPr txBox="1"/>
          <p:nvPr/>
        </p:nvSpPr>
        <p:spPr>
          <a:xfrm>
            <a:off x="2444062" y="3804581"/>
            <a:ext cx="2609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50800" dist="50800" dir="5400000" sx="104000" sy="104000" algn="ctr" rotWithShape="0">
                    <a:schemeClr val="tx1"/>
                  </a:outerShdw>
                </a:effectLst>
              </a:rPr>
              <a:t>Photo Sheet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50800" dist="50800" dir="5400000" sx="104000" sy="104000" algn="ctr" rotWithShape="0">
                    <a:schemeClr val="tx1"/>
                  </a:outerShdw>
                </a:effectLst>
              </a:rPr>
              <a:t>+ Digital Image</a:t>
            </a:r>
          </a:p>
        </p:txBody>
      </p:sp>
    </p:spTree>
    <p:extLst>
      <p:ext uri="{BB962C8B-B14F-4D97-AF65-F5344CB8AC3E}">
        <p14:creationId xmlns:p14="http://schemas.microsoft.com/office/powerpoint/2010/main" val="2449125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D4E909E-C4C4-625C-F6A5-EFA834E4020F}"/>
              </a:ext>
            </a:extLst>
          </p:cNvPr>
          <p:cNvSpPr/>
          <p:nvPr/>
        </p:nvSpPr>
        <p:spPr>
          <a:xfrm>
            <a:off x="51084" y="0"/>
            <a:ext cx="12140915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635CB21-FFA4-4C22-2CE6-45932F939A06}"/>
              </a:ext>
            </a:extLst>
          </p:cNvPr>
          <p:cNvSpPr/>
          <p:nvPr/>
        </p:nvSpPr>
        <p:spPr>
          <a:xfrm>
            <a:off x="846179" y="1035698"/>
            <a:ext cx="3744481" cy="47866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47AD55-6F42-79F2-40C0-DB3CE4E7D7D3}"/>
              </a:ext>
            </a:extLst>
          </p:cNvPr>
          <p:cNvSpPr txBox="1"/>
          <p:nvPr/>
        </p:nvSpPr>
        <p:spPr>
          <a:xfrm>
            <a:off x="1012723" y="1213009"/>
            <a:ext cx="340998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b="1" dirty="0">
                <a:solidFill>
                  <a:srgbClr val="FF0000"/>
                </a:solidFill>
              </a:rPr>
              <a:t>EXIT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3C5E296F-FB60-7867-6D05-B9CBFFA0FD75}"/>
              </a:ext>
            </a:extLst>
          </p:cNvPr>
          <p:cNvSpPr/>
          <p:nvPr/>
        </p:nvSpPr>
        <p:spPr>
          <a:xfrm>
            <a:off x="1269699" y="3429000"/>
            <a:ext cx="3084185" cy="1673942"/>
          </a:xfrm>
          <a:prstGeom prst="rightArrow">
            <a:avLst>
              <a:gd name="adj1" fmla="val 29832"/>
              <a:gd name="adj2" fmla="val 6392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D753036-B5FC-6ECC-E760-F52E4FDFA180}"/>
              </a:ext>
            </a:extLst>
          </p:cNvPr>
          <p:cNvSpPr/>
          <p:nvPr/>
        </p:nvSpPr>
        <p:spPr>
          <a:xfrm>
            <a:off x="6298166" y="1035698"/>
            <a:ext cx="3744481" cy="47866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13ED6C-E1F3-D0A5-C1A6-53F263D48D56}"/>
              </a:ext>
            </a:extLst>
          </p:cNvPr>
          <p:cNvSpPr txBox="1"/>
          <p:nvPr/>
        </p:nvSpPr>
        <p:spPr>
          <a:xfrm>
            <a:off x="6464710" y="1213009"/>
            <a:ext cx="340998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b="1" dirty="0">
                <a:solidFill>
                  <a:srgbClr val="FF0000"/>
                </a:solidFill>
              </a:rPr>
              <a:t>EXIT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D1868B21-9B36-D05B-DD31-75CBFD5E3C4D}"/>
              </a:ext>
            </a:extLst>
          </p:cNvPr>
          <p:cNvSpPr/>
          <p:nvPr/>
        </p:nvSpPr>
        <p:spPr>
          <a:xfrm rot="16200000">
            <a:off x="7186154" y="2970142"/>
            <a:ext cx="2018072" cy="2703873"/>
          </a:xfrm>
          <a:prstGeom prst="rightArrow">
            <a:avLst>
              <a:gd name="adj1" fmla="val 29832"/>
              <a:gd name="adj2" fmla="val 43462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93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D4E909E-C4C4-625C-F6A5-EFA834E4020F}"/>
              </a:ext>
            </a:extLst>
          </p:cNvPr>
          <p:cNvSpPr/>
          <p:nvPr/>
        </p:nvSpPr>
        <p:spPr>
          <a:xfrm>
            <a:off x="0" y="-147484"/>
            <a:ext cx="12191999" cy="70054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D781AB-0F2D-B770-4723-379BA5E5CB13}"/>
              </a:ext>
            </a:extLst>
          </p:cNvPr>
          <p:cNvGrpSpPr/>
          <p:nvPr/>
        </p:nvGrpSpPr>
        <p:grpSpPr>
          <a:xfrm>
            <a:off x="98320" y="932760"/>
            <a:ext cx="3744481" cy="4889542"/>
            <a:chOff x="846179" y="1035698"/>
            <a:chExt cx="3744481" cy="478660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C635CB21-FFA4-4C22-2CE6-45932F939A06}"/>
                </a:ext>
              </a:extLst>
            </p:cNvPr>
            <p:cNvSpPr/>
            <p:nvPr/>
          </p:nvSpPr>
          <p:spPr>
            <a:xfrm>
              <a:off x="846179" y="1035698"/>
              <a:ext cx="3744481" cy="4786604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547AD55-6F42-79F2-40C0-DB3CE4E7D7D3}"/>
                </a:ext>
              </a:extLst>
            </p:cNvPr>
            <p:cNvSpPr txBox="1"/>
            <p:nvPr/>
          </p:nvSpPr>
          <p:spPr>
            <a:xfrm>
              <a:off x="1012723" y="1213009"/>
              <a:ext cx="3409987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b="1" dirty="0">
                  <a:solidFill>
                    <a:srgbClr val="FF0000"/>
                  </a:solidFill>
                </a:rPr>
                <a:t>EXIT</a:t>
              </a:r>
            </a:p>
          </p:txBody>
        </p:sp>
        <p:sp>
          <p:nvSpPr>
            <p:cNvPr id="6" name="Arrow: Right 5">
              <a:extLst>
                <a:ext uri="{FF2B5EF4-FFF2-40B4-BE49-F238E27FC236}">
                  <a16:creationId xmlns:a16="http://schemas.microsoft.com/office/drawing/2014/main" id="{3C5E296F-FB60-7867-6D05-B9CBFFA0FD75}"/>
                </a:ext>
              </a:extLst>
            </p:cNvPr>
            <p:cNvSpPr/>
            <p:nvPr/>
          </p:nvSpPr>
          <p:spPr>
            <a:xfrm>
              <a:off x="1269699" y="3429000"/>
              <a:ext cx="3084185" cy="1673942"/>
            </a:xfrm>
            <a:prstGeom prst="rightArrow">
              <a:avLst>
                <a:gd name="adj1" fmla="val 29832"/>
                <a:gd name="adj2" fmla="val 63925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C351840-3BA4-DA92-16D1-802DC3012504}"/>
              </a:ext>
            </a:extLst>
          </p:cNvPr>
          <p:cNvGrpSpPr/>
          <p:nvPr/>
        </p:nvGrpSpPr>
        <p:grpSpPr>
          <a:xfrm>
            <a:off x="8349199" y="932760"/>
            <a:ext cx="3744481" cy="4889542"/>
            <a:chOff x="846179" y="1035698"/>
            <a:chExt cx="3744481" cy="4786604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E98217C-3ADB-23CD-4D47-E137C061DEAE}"/>
                </a:ext>
              </a:extLst>
            </p:cNvPr>
            <p:cNvSpPr/>
            <p:nvPr/>
          </p:nvSpPr>
          <p:spPr>
            <a:xfrm>
              <a:off x="846179" y="1035698"/>
              <a:ext cx="3744481" cy="4786604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18989FA-59FA-3609-9FB6-21D87B2E43FC}"/>
                </a:ext>
              </a:extLst>
            </p:cNvPr>
            <p:cNvSpPr txBox="1"/>
            <p:nvPr/>
          </p:nvSpPr>
          <p:spPr>
            <a:xfrm>
              <a:off x="1012723" y="1213009"/>
              <a:ext cx="3409987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b="1" dirty="0">
                  <a:solidFill>
                    <a:srgbClr val="FF0000"/>
                  </a:solidFill>
                </a:rPr>
                <a:t>EXIT</a:t>
              </a:r>
            </a:p>
          </p:txBody>
        </p:sp>
        <p:sp>
          <p:nvSpPr>
            <p:cNvPr id="14" name="Arrow: Right 13">
              <a:extLst>
                <a:ext uri="{FF2B5EF4-FFF2-40B4-BE49-F238E27FC236}">
                  <a16:creationId xmlns:a16="http://schemas.microsoft.com/office/drawing/2014/main" id="{473D308E-DD0B-2FAE-1879-6E93B5E8FF0F}"/>
                </a:ext>
              </a:extLst>
            </p:cNvPr>
            <p:cNvSpPr/>
            <p:nvPr/>
          </p:nvSpPr>
          <p:spPr>
            <a:xfrm>
              <a:off x="1269699" y="3429000"/>
              <a:ext cx="3084185" cy="1673942"/>
            </a:xfrm>
            <a:prstGeom prst="rightArrow">
              <a:avLst>
                <a:gd name="adj1" fmla="val 29832"/>
                <a:gd name="adj2" fmla="val 63925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B5307A5-182B-10F8-AAB5-2A1515F81947}"/>
              </a:ext>
            </a:extLst>
          </p:cNvPr>
          <p:cNvGrpSpPr/>
          <p:nvPr/>
        </p:nvGrpSpPr>
        <p:grpSpPr>
          <a:xfrm>
            <a:off x="4223760" y="932760"/>
            <a:ext cx="3744481" cy="4889542"/>
            <a:chOff x="846179" y="1035698"/>
            <a:chExt cx="3744481" cy="4786604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029E3CB-5D06-566E-8B6F-1F32F62E813B}"/>
                </a:ext>
              </a:extLst>
            </p:cNvPr>
            <p:cNvSpPr/>
            <p:nvPr/>
          </p:nvSpPr>
          <p:spPr>
            <a:xfrm>
              <a:off x="846179" y="1035698"/>
              <a:ext cx="3744481" cy="4786604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27AB65E-8A49-F6BE-4613-B1F3920A7795}"/>
                </a:ext>
              </a:extLst>
            </p:cNvPr>
            <p:cNvSpPr txBox="1"/>
            <p:nvPr/>
          </p:nvSpPr>
          <p:spPr>
            <a:xfrm>
              <a:off x="1012723" y="1213009"/>
              <a:ext cx="3409987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b="1" dirty="0">
                  <a:solidFill>
                    <a:srgbClr val="FF0000"/>
                  </a:solidFill>
                </a:rPr>
                <a:t>EXIT</a:t>
              </a:r>
            </a:p>
          </p:txBody>
        </p:sp>
        <p:sp>
          <p:nvSpPr>
            <p:cNvPr id="18" name="Arrow: Right 17">
              <a:extLst>
                <a:ext uri="{FF2B5EF4-FFF2-40B4-BE49-F238E27FC236}">
                  <a16:creationId xmlns:a16="http://schemas.microsoft.com/office/drawing/2014/main" id="{5860E1B5-A936-3F9F-F024-F86187E015A1}"/>
                </a:ext>
              </a:extLst>
            </p:cNvPr>
            <p:cNvSpPr/>
            <p:nvPr/>
          </p:nvSpPr>
          <p:spPr>
            <a:xfrm>
              <a:off x="1269699" y="3429000"/>
              <a:ext cx="3084185" cy="1673942"/>
            </a:xfrm>
            <a:prstGeom prst="rightArrow">
              <a:avLst>
                <a:gd name="adj1" fmla="val 29832"/>
                <a:gd name="adj2" fmla="val 63925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6784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D4E909E-C4C4-625C-F6A5-EFA834E4020F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D781AB-0F2D-B770-4723-379BA5E5CB13}"/>
              </a:ext>
            </a:extLst>
          </p:cNvPr>
          <p:cNvGrpSpPr/>
          <p:nvPr/>
        </p:nvGrpSpPr>
        <p:grpSpPr>
          <a:xfrm>
            <a:off x="108152" y="1035698"/>
            <a:ext cx="3744481" cy="4786604"/>
            <a:chOff x="846179" y="1035698"/>
            <a:chExt cx="3744481" cy="478660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C635CB21-FFA4-4C22-2CE6-45932F939A06}"/>
                </a:ext>
              </a:extLst>
            </p:cNvPr>
            <p:cNvSpPr/>
            <p:nvPr/>
          </p:nvSpPr>
          <p:spPr>
            <a:xfrm>
              <a:off x="846179" y="1035698"/>
              <a:ext cx="3744481" cy="4786604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547AD55-6F42-79F2-40C0-DB3CE4E7D7D3}"/>
                </a:ext>
              </a:extLst>
            </p:cNvPr>
            <p:cNvSpPr txBox="1"/>
            <p:nvPr/>
          </p:nvSpPr>
          <p:spPr>
            <a:xfrm>
              <a:off x="1012723" y="1213009"/>
              <a:ext cx="3409987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b="1" dirty="0">
                  <a:solidFill>
                    <a:srgbClr val="FF0000"/>
                  </a:solidFill>
                </a:rPr>
                <a:t>EXIT</a:t>
              </a:r>
            </a:p>
          </p:txBody>
        </p:sp>
        <p:sp>
          <p:nvSpPr>
            <p:cNvPr id="6" name="Arrow: Right 5">
              <a:extLst>
                <a:ext uri="{FF2B5EF4-FFF2-40B4-BE49-F238E27FC236}">
                  <a16:creationId xmlns:a16="http://schemas.microsoft.com/office/drawing/2014/main" id="{3C5E296F-FB60-7867-6D05-B9CBFFA0FD75}"/>
                </a:ext>
              </a:extLst>
            </p:cNvPr>
            <p:cNvSpPr/>
            <p:nvPr/>
          </p:nvSpPr>
          <p:spPr>
            <a:xfrm rot="10800000">
              <a:off x="1269699" y="3429000"/>
              <a:ext cx="3084185" cy="1673942"/>
            </a:xfrm>
            <a:prstGeom prst="rightArrow">
              <a:avLst>
                <a:gd name="adj1" fmla="val 29832"/>
                <a:gd name="adj2" fmla="val 63925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804B1539-0F3A-F66F-3473-F6B3EF835213}"/>
              </a:ext>
            </a:extLst>
          </p:cNvPr>
          <p:cNvGrpSpPr/>
          <p:nvPr/>
        </p:nvGrpSpPr>
        <p:grpSpPr>
          <a:xfrm>
            <a:off x="8339367" y="1035698"/>
            <a:ext cx="3744481" cy="4786604"/>
            <a:chOff x="846179" y="1035698"/>
            <a:chExt cx="3744481" cy="4786604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FBA571F-97A6-4041-15ED-1D14A387681C}"/>
                </a:ext>
              </a:extLst>
            </p:cNvPr>
            <p:cNvSpPr/>
            <p:nvPr/>
          </p:nvSpPr>
          <p:spPr>
            <a:xfrm>
              <a:off x="846179" y="1035698"/>
              <a:ext cx="3744481" cy="4786604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EB6C05B-8041-C04D-38D4-6A7BF4C3BA1E}"/>
                </a:ext>
              </a:extLst>
            </p:cNvPr>
            <p:cNvSpPr txBox="1"/>
            <p:nvPr/>
          </p:nvSpPr>
          <p:spPr>
            <a:xfrm>
              <a:off x="1012723" y="1213009"/>
              <a:ext cx="3409987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b="1" dirty="0">
                  <a:solidFill>
                    <a:srgbClr val="FF0000"/>
                  </a:solidFill>
                </a:rPr>
                <a:t>EXIT</a:t>
              </a:r>
            </a:p>
          </p:txBody>
        </p:sp>
        <p:sp>
          <p:nvSpPr>
            <p:cNvPr id="9" name="Arrow: Right 8">
              <a:extLst>
                <a:ext uri="{FF2B5EF4-FFF2-40B4-BE49-F238E27FC236}">
                  <a16:creationId xmlns:a16="http://schemas.microsoft.com/office/drawing/2014/main" id="{5F4ED0AB-9BC3-D471-B833-768462529B43}"/>
                </a:ext>
              </a:extLst>
            </p:cNvPr>
            <p:cNvSpPr/>
            <p:nvPr/>
          </p:nvSpPr>
          <p:spPr>
            <a:xfrm rot="10800000">
              <a:off x="1269699" y="3429000"/>
              <a:ext cx="3084185" cy="1673942"/>
            </a:xfrm>
            <a:prstGeom prst="rightArrow">
              <a:avLst>
                <a:gd name="adj1" fmla="val 29832"/>
                <a:gd name="adj2" fmla="val 63925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9D6FBE9-55EC-2323-F7B7-E571981865D7}"/>
              </a:ext>
            </a:extLst>
          </p:cNvPr>
          <p:cNvGrpSpPr/>
          <p:nvPr/>
        </p:nvGrpSpPr>
        <p:grpSpPr>
          <a:xfrm>
            <a:off x="4223760" y="1035698"/>
            <a:ext cx="3744481" cy="4786604"/>
            <a:chOff x="846179" y="1035698"/>
            <a:chExt cx="3744481" cy="4786604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AC36339-A627-BD55-1BCA-1F4E031C1032}"/>
                </a:ext>
              </a:extLst>
            </p:cNvPr>
            <p:cNvSpPr/>
            <p:nvPr/>
          </p:nvSpPr>
          <p:spPr>
            <a:xfrm>
              <a:off x="846179" y="1035698"/>
              <a:ext cx="3744481" cy="4786604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C8CB732-9E9F-CFF9-D16E-7BF62EF54FD5}"/>
                </a:ext>
              </a:extLst>
            </p:cNvPr>
            <p:cNvSpPr txBox="1"/>
            <p:nvPr/>
          </p:nvSpPr>
          <p:spPr>
            <a:xfrm>
              <a:off x="1012723" y="1213009"/>
              <a:ext cx="3409987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b="1" dirty="0">
                  <a:solidFill>
                    <a:srgbClr val="FF0000"/>
                  </a:solidFill>
                </a:rPr>
                <a:t>EXIT</a:t>
              </a:r>
            </a:p>
          </p:txBody>
        </p:sp>
        <p:sp>
          <p:nvSpPr>
            <p:cNvPr id="14" name="Arrow: Right 13">
              <a:extLst>
                <a:ext uri="{FF2B5EF4-FFF2-40B4-BE49-F238E27FC236}">
                  <a16:creationId xmlns:a16="http://schemas.microsoft.com/office/drawing/2014/main" id="{9841AD6C-E19A-CF78-9F2D-0CDC7FDEC570}"/>
                </a:ext>
              </a:extLst>
            </p:cNvPr>
            <p:cNvSpPr/>
            <p:nvPr/>
          </p:nvSpPr>
          <p:spPr>
            <a:xfrm rot="10800000">
              <a:off x="1269699" y="3429000"/>
              <a:ext cx="3084185" cy="1673942"/>
            </a:xfrm>
            <a:prstGeom prst="rightArrow">
              <a:avLst>
                <a:gd name="adj1" fmla="val 29832"/>
                <a:gd name="adj2" fmla="val 63925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74674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D4E909E-C4C4-625C-F6A5-EFA834E4020F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5B6D81C-CCAD-B308-DA00-5672E1EBCF9A}"/>
              </a:ext>
            </a:extLst>
          </p:cNvPr>
          <p:cNvGrpSpPr/>
          <p:nvPr/>
        </p:nvGrpSpPr>
        <p:grpSpPr>
          <a:xfrm>
            <a:off x="117984" y="1035698"/>
            <a:ext cx="3744481" cy="4786604"/>
            <a:chOff x="6298166" y="1035698"/>
            <a:chExt cx="3744481" cy="4786604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D753036-B5FC-6ECC-E760-F52E4FDFA180}"/>
                </a:ext>
              </a:extLst>
            </p:cNvPr>
            <p:cNvSpPr/>
            <p:nvPr/>
          </p:nvSpPr>
          <p:spPr>
            <a:xfrm>
              <a:off x="6298166" y="1035698"/>
              <a:ext cx="3744481" cy="4786604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D13ED6C-E1F3-D0A5-C1A6-53F263D48D56}"/>
                </a:ext>
              </a:extLst>
            </p:cNvPr>
            <p:cNvSpPr txBox="1"/>
            <p:nvPr/>
          </p:nvSpPr>
          <p:spPr>
            <a:xfrm>
              <a:off x="6464710" y="1213009"/>
              <a:ext cx="3409987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b="1" dirty="0">
                  <a:solidFill>
                    <a:srgbClr val="FF0000"/>
                  </a:solidFill>
                </a:rPr>
                <a:t>EXIT</a:t>
              </a:r>
            </a:p>
          </p:txBody>
        </p:sp>
        <p:sp>
          <p:nvSpPr>
            <p:cNvPr id="9" name="Arrow: Right 8">
              <a:extLst>
                <a:ext uri="{FF2B5EF4-FFF2-40B4-BE49-F238E27FC236}">
                  <a16:creationId xmlns:a16="http://schemas.microsoft.com/office/drawing/2014/main" id="{D1868B21-9B36-D05B-DD31-75CBFD5E3C4D}"/>
                </a:ext>
              </a:extLst>
            </p:cNvPr>
            <p:cNvSpPr/>
            <p:nvPr/>
          </p:nvSpPr>
          <p:spPr>
            <a:xfrm rot="16200000">
              <a:off x="7186154" y="2970142"/>
              <a:ext cx="2018072" cy="2703873"/>
            </a:xfrm>
            <a:prstGeom prst="rightArrow">
              <a:avLst>
                <a:gd name="adj1" fmla="val 29832"/>
                <a:gd name="adj2" fmla="val 43462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F7C3F28-113A-207F-8C6C-2038277BB3F1}"/>
              </a:ext>
            </a:extLst>
          </p:cNvPr>
          <p:cNvGrpSpPr/>
          <p:nvPr/>
        </p:nvGrpSpPr>
        <p:grpSpPr>
          <a:xfrm>
            <a:off x="4223760" y="1035698"/>
            <a:ext cx="3744481" cy="4786604"/>
            <a:chOff x="6298166" y="1035698"/>
            <a:chExt cx="3744481" cy="4786604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76FE93B-7C32-0871-A340-5819F72E94FA}"/>
                </a:ext>
              </a:extLst>
            </p:cNvPr>
            <p:cNvSpPr/>
            <p:nvPr/>
          </p:nvSpPr>
          <p:spPr>
            <a:xfrm>
              <a:off x="6298166" y="1035698"/>
              <a:ext cx="3744481" cy="4786604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9E4407C-A5E9-35A8-A883-B409C1AEF27A}"/>
                </a:ext>
              </a:extLst>
            </p:cNvPr>
            <p:cNvSpPr txBox="1"/>
            <p:nvPr/>
          </p:nvSpPr>
          <p:spPr>
            <a:xfrm>
              <a:off x="6464710" y="1213009"/>
              <a:ext cx="3409987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b="1" dirty="0">
                  <a:solidFill>
                    <a:srgbClr val="FF0000"/>
                  </a:solidFill>
                </a:rPr>
                <a:t>EXIT</a:t>
              </a:r>
            </a:p>
          </p:txBody>
        </p:sp>
        <p:sp>
          <p:nvSpPr>
            <p:cNvPr id="14" name="Arrow: Right 13">
              <a:extLst>
                <a:ext uri="{FF2B5EF4-FFF2-40B4-BE49-F238E27FC236}">
                  <a16:creationId xmlns:a16="http://schemas.microsoft.com/office/drawing/2014/main" id="{1F087D99-DD4E-0FD6-7E3A-E1EDF24ADC1A}"/>
                </a:ext>
              </a:extLst>
            </p:cNvPr>
            <p:cNvSpPr/>
            <p:nvPr/>
          </p:nvSpPr>
          <p:spPr>
            <a:xfrm rot="16200000">
              <a:off x="7186154" y="2970142"/>
              <a:ext cx="2018072" cy="2703873"/>
            </a:xfrm>
            <a:prstGeom prst="rightArrow">
              <a:avLst>
                <a:gd name="adj1" fmla="val 29832"/>
                <a:gd name="adj2" fmla="val 43462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70731B2-AA72-3617-07EF-E704C6FA2303}"/>
              </a:ext>
            </a:extLst>
          </p:cNvPr>
          <p:cNvGrpSpPr/>
          <p:nvPr/>
        </p:nvGrpSpPr>
        <p:grpSpPr>
          <a:xfrm>
            <a:off x="8329535" y="1035698"/>
            <a:ext cx="3744481" cy="4786604"/>
            <a:chOff x="6298166" y="1035698"/>
            <a:chExt cx="3744481" cy="4786604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687F7A2-CC07-DC0B-3493-B1A4A1EA0352}"/>
                </a:ext>
              </a:extLst>
            </p:cNvPr>
            <p:cNvSpPr/>
            <p:nvPr/>
          </p:nvSpPr>
          <p:spPr>
            <a:xfrm>
              <a:off x="6298166" y="1035698"/>
              <a:ext cx="3744481" cy="4786604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567EC91-15FE-B55C-A7C3-105A8F9444D3}"/>
                </a:ext>
              </a:extLst>
            </p:cNvPr>
            <p:cNvSpPr txBox="1"/>
            <p:nvPr/>
          </p:nvSpPr>
          <p:spPr>
            <a:xfrm>
              <a:off x="6464710" y="1213009"/>
              <a:ext cx="3409987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b="1" dirty="0">
                  <a:solidFill>
                    <a:srgbClr val="FF0000"/>
                  </a:solidFill>
                </a:rPr>
                <a:t>EXIT</a:t>
              </a:r>
            </a:p>
          </p:txBody>
        </p:sp>
        <p:sp>
          <p:nvSpPr>
            <p:cNvPr id="18" name="Arrow: Right 17">
              <a:extLst>
                <a:ext uri="{FF2B5EF4-FFF2-40B4-BE49-F238E27FC236}">
                  <a16:creationId xmlns:a16="http://schemas.microsoft.com/office/drawing/2014/main" id="{EBDD2F1E-91DE-BBD2-CC16-10B9EB1B756D}"/>
                </a:ext>
              </a:extLst>
            </p:cNvPr>
            <p:cNvSpPr/>
            <p:nvPr/>
          </p:nvSpPr>
          <p:spPr>
            <a:xfrm rot="16200000">
              <a:off x="7186154" y="2970142"/>
              <a:ext cx="2018072" cy="2703873"/>
            </a:xfrm>
            <a:prstGeom prst="rightArrow">
              <a:avLst>
                <a:gd name="adj1" fmla="val 29832"/>
                <a:gd name="adj2" fmla="val 43462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16616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D4E909E-C4C4-625C-F6A5-EFA834E4020F}"/>
              </a:ext>
            </a:extLst>
          </p:cNvPr>
          <p:cNvSpPr/>
          <p:nvPr/>
        </p:nvSpPr>
        <p:spPr>
          <a:xfrm>
            <a:off x="51084" y="0"/>
            <a:ext cx="12140915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635CB21-FFA4-4C22-2CE6-45932F939A06}"/>
              </a:ext>
            </a:extLst>
          </p:cNvPr>
          <p:cNvSpPr/>
          <p:nvPr/>
        </p:nvSpPr>
        <p:spPr>
          <a:xfrm>
            <a:off x="846179" y="1035698"/>
            <a:ext cx="3744481" cy="4786604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47AD55-6F42-79F2-40C0-DB3CE4E7D7D3}"/>
              </a:ext>
            </a:extLst>
          </p:cNvPr>
          <p:cNvSpPr txBox="1"/>
          <p:nvPr/>
        </p:nvSpPr>
        <p:spPr>
          <a:xfrm>
            <a:off x="654674" y="1213009"/>
            <a:ext cx="4126085" cy="1323439"/>
          </a:xfrm>
          <a:prstGeom prst="rect">
            <a:avLst/>
          </a:prstGeom>
          <a:noFill/>
          <a:effectLst>
            <a:outerShdw blurRad="50800" dist="50800" dir="2700000" algn="tl" rotWithShape="0">
              <a:prstClr val="black">
                <a:alpha val="57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solidFill>
                  <a:srgbClr val="00B050"/>
                </a:solidFill>
              </a:rPr>
              <a:t>PHOTOS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3C5E296F-FB60-7867-6D05-B9CBFFA0FD75}"/>
              </a:ext>
            </a:extLst>
          </p:cNvPr>
          <p:cNvSpPr/>
          <p:nvPr/>
        </p:nvSpPr>
        <p:spPr>
          <a:xfrm rot="10800000">
            <a:off x="1174296" y="2505433"/>
            <a:ext cx="3084185" cy="1673942"/>
          </a:xfrm>
          <a:prstGeom prst="rightArrow">
            <a:avLst>
              <a:gd name="adj1" fmla="val 29832"/>
              <a:gd name="adj2" fmla="val 63925"/>
            </a:avLst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50800" dist="38100" dir="2700000" sx="102000" sy="102000" algn="tl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green and black logo&#10;&#10;Description automatically generated">
            <a:extLst>
              <a:ext uri="{FF2B5EF4-FFF2-40B4-BE49-F238E27FC236}">
                <a16:creationId xmlns:a16="http://schemas.microsoft.com/office/drawing/2014/main" id="{3ED6EC3A-55AB-F066-3906-53C0DCDCD6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8786" y="4496297"/>
            <a:ext cx="2315203" cy="913715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391DE3B-3577-3B7C-828E-4868F104F3F1}"/>
              </a:ext>
            </a:extLst>
          </p:cNvPr>
          <p:cNvSpPr/>
          <p:nvPr/>
        </p:nvSpPr>
        <p:spPr>
          <a:xfrm>
            <a:off x="6666284" y="1035698"/>
            <a:ext cx="3744481" cy="4786604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A8A3387-3184-C125-8AE1-CC18654EB541}"/>
              </a:ext>
            </a:extLst>
          </p:cNvPr>
          <p:cNvSpPr txBox="1"/>
          <p:nvPr/>
        </p:nvSpPr>
        <p:spPr>
          <a:xfrm>
            <a:off x="6474779" y="1213009"/>
            <a:ext cx="4126085" cy="1323439"/>
          </a:xfrm>
          <a:prstGeom prst="rect">
            <a:avLst/>
          </a:prstGeom>
          <a:noFill/>
          <a:effectLst>
            <a:outerShdw blurRad="50800" dist="50800" dir="2700000" algn="tl" rotWithShape="0">
              <a:prstClr val="black">
                <a:alpha val="57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solidFill>
                  <a:srgbClr val="00B050"/>
                </a:solidFill>
              </a:rPr>
              <a:t>PHOTOS</a:t>
            </a:r>
          </a:p>
        </p:txBody>
      </p:sp>
      <p:pic>
        <p:nvPicPr>
          <p:cNvPr id="14" name="Picture 13" descr="A green and black logo&#10;&#10;Description automatically generated">
            <a:extLst>
              <a:ext uri="{FF2B5EF4-FFF2-40B4-BE49-F238E27FC236}">
                <a16:creationId xmlns:a16="http://schemas.microsoft.com/office/drawing/2014/main" id="{D5E8C5E3-9F46-AD55-DCC8-66DC06B02C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909" y="4560019"/>
            <a:ext cx="2315203" cy="913715"/>
          </a:xfrm>
          <a:prstGeom prst="rect">
            <a:avLst/>
          </a:prstGeom>
        </p:spPr>
      </p:pic>
      <p:sp>
        <p:nvSpPr>
          <p:cNvPr id="15" name="Arrow: Right 14">
            <a:extLst>
              <a:ext uri="{FF2B5EF4-FFF2-40B4-BE49-F238E27FC236}">
                <a16:creationId xmlns:a16="http://schemas.microsoft.com/office/drawing/2014/main" id="{2C35506E-4178-070F-EFDB-F9303E919224}"/>
              </a:ext>
            </a:extLst>
          </p:cNvPr>
          <p:cNvSpPr/>
          <p:nvPr/>
        </p:nvSpPr>
        <p:spPr>
          <a:xfrm rot="16200000">
            <a:off x="7588475" y="2077063"/>
            <a:ext cx="2018072" cy="2703873"/>
          </a:xfrm>
          <a:prstGeom prst="rightArrow">
            <a:avLst>
              <a:gd name="adj1" fmla="val 29832"/>
              <a:gd name="adj2" fmla="val 43462"/>
            </a:avLst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50800" dist="38100" dir="2700000" sx="102000" sy="102000" algn="tl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824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994</TotalTime>
  <Words>91</Words>
  <Application>Microsoft Office PowerPoint</Application>
  <PresentationFormat>Widescreen</PresentationFormat>
  <Paragraphs>39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Team Account</dc:creator>
  <cp:lastModifiedBy>Blair Berger</cp:lastModifiedBy>
  <cp:revision>7</cp:revision>
  <dcterms:created xsi:type="dcterms:W3CDTF">2023-09-24T16:17:40Z</dcterms:created>
  <dcterms:modified xsi:type="dcterms:W3CDTF">2024-02-06T22:41:47Z</dcterms:modified>
</cp:coreProperties>
</file>