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61"/>
    <a:srgbClr val="FFE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AAA90F41-E2BF-43A6-BBAB-15BD5DE54175}"/>
    <pc:docChg chg="custSel modSld">
      <pc:chgData name="Blair Berger" userId="188b2259-3118-4fd4-acb6-827c4c8673a8" providerId="ADAL" clId="{AAA90F41-E2BF-43A6-BBAB-15BD5DE54175}" dt="2024-03-18T19:49:34.627" v="145" actId="14100"/>
      <pc:docMkLst>
        <pc:docMk/>
      </pc:docMkLst>
      <pc:sldChg chg="delSp modSp mod">
        <pc:chgData name="Blair Berger" userId="188b2259-3118-4fd4-acb6-827c4c8673a8" providerId="ADAL" clId="{AAA90F41-E2BF-43A6-BBAB-15BD5DE54175}" dt="2024-03-18T19:49:34.627" v="145" actId="14100"/>
        <pc:sldMkLst>
          <pc:docMk/>
          <pc:sldMk cId="126233522" sldId="256"/>
        </pc:sldMkLst>
        <pc:spChg chg="mod topLvl">
          <ac:chgData name="Blair Berger" userId="188b2259-3118-4fd4-acb6-827c4c8673a8" providerId="ADAL" clId="{AAA90F41-E2BF-43A6-BBAB-15BD5DE54175}" dt="2024-03-18T19:49:20.186" v="144" actId="14861"/>
          <ac:spMkLst>
            <pc:docMk/>
            <pc:sldMk cId="126233522" sldId="256"/>
            <ac:spMk id="4" creationId="{EF9F4A94-6B0F-2C30-E5F1-19B5034A36EC}"/>
          </ac:spMkLst>
        </pc:spChg>
        <pc:spChg chg="mod topLvl">
          <ac:chgData name="Blair Berger" userId="188b2259-3118-4fd4-acb6-827c4c8673a8" providerId="ADAL" clId="{AAA90F41-E2BF-43A6-BBAB-15BD5DE54175}" dt="2024-03-18T19:49:20.186" v="144" actId="14861"/>
          <ac:spMkLst>
            <pc:docMk/>
            <pc:sldMk cId="126233522" sldId="256"/>
            <ac:spMk id="5" creationId="{39CE9706-EB6D-19C0-C31C-31914F648492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6" creationId="{6B887C16-1005-51DF-8703-B4576AD17B81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7" creationId="{A6FA8E6F-3357-6D84-7AC0-666D9C16A713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8" creationId="{BFA4E345-088A-072B-DA1F-00DF172EE39D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9" creationId="{112AB23F-1120-2C45-2886-C1CAC8B02E41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0" creationId="{C91E5FB4-A27C-F49F-15A7-AA7C815E25A5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1" creationId="{703738A3-6A9C-40A4-1373-34E16D077FAD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2" creationId="{07EF7DD8-E500-2753-D282-BDDB1257B420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3" creationId="{A49C7398-224F-63D9-BA3F-22049EA6A198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4" creationId="{5460FC3C-67CD-4CBF-B443-11F0270DD99A}"/>
          </ac:spMkLst>
        </pc:spChg>
        <pc:spChg chg="mod topLvl">
          <ac:chgData name="Blair Berger" userId="188b2259-3118-4fd4-acb6-827c4c8673a8" providerId="ADAL" clId="{AAA90F41-E2BF-43A6-BBAB-15BD5DE54175}" dt="2024-03-18T19:47:48.629" v="78" actId="165"/>
          <ac:spMkLst>
            <pc:docMk/>
            <pc:sldMk cId="126233522" sldId="256"/>
            <ac:spMk id="15" creationId="{7CD9F683-0B4A-0C21-8F6C-50BDFC70549E}"/>
          </ac:spMkLst>
        </pc:spChg>
        <pc:spChg chg="mod topLvl">
          <ac:chgData name="Blair Berger" userId="188b2259-3118-4fd4-acb6-827c4c8673a8" providerId="ADAL" clId="{AAA90F41-E2BF-43A6-BBAB-15BD5DE54175}" dt="2024-03-18T19:48:00.796" v="140" actId="1035"/>
          <ac:spMkLst>
            <pc:docMk/>
            <pc:sldMk cId="126233522" sldId="256"/>
            <ac:spMk id="17" creationId="{A9B4BFCB-5200-88F7-2633-C54C87AF0945}"/>
          </ac:spMkLst>
        </pc:spChg>
        <pc:spChg chg="mod topLvl">
          <ac:chgData name="Blair Berger" userId="188b2259-3118-4fd4-acb6-827c4c8673a8" providerId="ADAL" clId="{AAA90F41-E2BF-43A6-BBAB-15BD5DE54175}" dt="2024-03-18T19:48:00.796" v="140" actId="1035"/>
          <ac:spMkLst>
            <pc:docMk/>
            <pc:sldMk cId="126233522" sldId="256"/>
            <ac:spMk id="18" creationId="{5D6C5CDE-4D75-431D-EC45-CDC0DF199AB9}"/>
          </ac:spMkLst>
        </pc:spChg>
        <pc:spChg chg="mod topLvl">
          <ac:chgData name="Blair Berger" userId="188b2259-3118-4fd4-acb6-827c4c8673a8" providerId="ADAL" clId="{AAA90F41-E2BF-43A6-BBAB-15BD5DE54175}" dt="2024-03-18T19:49:34.627" v="145" actId="14100"/>
          <ac:spMkLst>
            <pc:docMk/>
            <pc:sldMk cId="126233522" sldId="256"/>
            <ac:spMk id="26" creationId="{8C0E3C76-DCBE-B99C-6FFA-C6CC5082EEA2}"/>
          </ac:spMkLst>
        </pc:spChg>
        <pc:grpChg chg="del mod topLvl">
          <ac:chgData name="Blair Berger" userId="188b2259-3118-4fd4-acb6-827c4c8673a8" providerId="ADAL" clId="{AAA90F41-E2BF-43A6-BBAB-15BD5DE54175}" dt="2024-03-18T19:47:48.629" v="78" actId="165"/>
          <ac:grpSpMkLst>
            <pc:docMk/>
            <pc:sldMk cId="126233522" sldId="256"/>
            <ac:grpSpMk id="25" creationId="{D2EFB8A0-AC7D-CA9F-507D-61300960CE79}"/>
          </ac:grpSpMkLst>
        </pc:grpChg>
        <pc:grpChg chg="del">
          <ac:chgData name="Blair Berger" userId="188b2259-3118-4fd4-acb6-827c4c8673a8" providerId="ADAL" clId="{AAA90F41-E2BF-43A6-BBAB-15BD5DE54175}" dt="2024-03-18T19:47:46.950" v="77" actId="165"/>
          <ac:grpSpMkLst>
            <pc:docMk/>
            <pc:sldMk cId="126233522" sldId="256"/>
            <ac:grpSpMk id="27" creationId="{4EBF9022-C400-5020-FBAF-1DE43367DFB5}"/>
          </ac:grpSpMkLst>
        </pc:grpChg>
        <pc:cxnChg chg="mod topLvl">
          <ac:chgData name="Blair Berger" userId="188b2259-3118-4fd4-acb6-827c4c8673a8" providerId="ADAL" clId="{AAA90F41-E2BF-43A6-BBAB-15BD5DE54175}" dt="2024-03-18T19:48:00.796" v="140" actId="1035"/>
          <ac:cxnSpMkLst>
            <pc:docMk/>
            <pc:sldMk cId="126233522" sldId="256"/>
            <ac:cxnSpMk id="20" creationId="{2B2AB600-1F81-07B1-AAAD-41A3E61A4423}"/>
          </ac:cxnSpMkLst>
        </pc:cxnChg>
        <pc:cxnChg chg="mod topLvl">
          <ac:chgData name="Blair Berger" userId="188b2259-3118-4fd4-acb6-827c4c8673a8" providerId="ADAL" clId="{AAA90F41-E2BF-43A6-BBAB-15BD5DE54175}" dt="2024-03-18T19:48:00.796" v="140" actId="1035"/>
          <ac:cxnSpMkLst>
            <pc:docMk/>
            <pc:sldMk cId="126233522" sldId="256"/>
            <ac:cxnSpMk id="22" creationId="{8638C732-2CA0-7AC9-F0AB-1E39654D2673}"/>
          </ac:cxnSpMkLst>
        </pc:cxnChg>
        <pc:cxnChg chg="mod topLvl">
          <ac:chgData name="Blair Berger" userId="188b2259-3118-4fd4-acb6-827c4c8673a8" providerId="ADAL" clId="{AAA90F41-E2BF-43A6-BBAB-15BD5DE54175}" dt="2024-03-18T19:48:00.796" v="140" actId="1035"/>
          <ac:cxnSpMkLst>
            <pc:docMk/>
            <pc:sldMk cId="126233522" sldId="256"/>
            <ac:cxnSpMk id="23" creationId="{DA8634AA-26B0-2BC2-959C-F121F0C50097}"/>
          </ac:cxnSpMkLst>
        </pc:cxnChg>
        <pc:cxnChg chg="mod topLvl">
          <ac:chgData name="Blair Berger" userId="188b2259-3118-4fd4-acb6-827c4c8673a8" providerId="ADAL" clId="{AAA90F41-E2BF-43A6-BBAB-15BD5DE54175}" dt="2024-03-18T19:48:00.796" v="140" actId="1035"/>
          <ac:cxnSpMkLst>
            <pc:docMk/>
            <pc:sldMk cId="126233522" sldId="256"/>
            <ac:cxnSpMk id="24" creationId="{707E7DA9-A585-A603-B490-585DBA5BEC3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3A3A5-7FBA-DB12-C3B0-E5CB00701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2D70EE-81B7-67D1-BD2D-A72DB6407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528FB-33AE-5EFE-C064-48DE45B8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C2D0C-6FDC-3C4B-C297-685A86AD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F2972-6AEA-1E7A-EFFB-1967A7B24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7168F-0721-F946-3698-CE0917251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A9D5FB-4DAA-0D65-9894-63C9422969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CAAB7-D69A-1D6E-2B6D-8A50DB28B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A471F-2FDC-7249-FEC4-2979C340E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22D98-089C-6FE6-87AF-26FA4133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1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A96DD3-6245-5287-28F2-49126C264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C594D-8126-DA7D-2FB2-65A25D82A9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ACA4E-2D3B-49B5-2201-647DFAFAC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1513-4F74-C10A-42E4-E7028E17D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3D251-C05A-B5C8-47DD-9D580477C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2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1C52-571C-D207-9D8B-AE4B6D87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6CBCD-4088-C526-1B85-DD31400D5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F71AB-9C5D-F590-4E91-9BA9CB49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73576-EF85-7AF4-0A3F-2B22674FE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571F3-A67C-C1E1-A12E-A599AF4B5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327B9-4946-17C4-580A-D05EABB58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42537-778E-DCE0-C222-03AD69B05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1806A-0E2C-9B3D-18B4-A054F751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BAE9F-99E7-EC40-C4F8-41F031D47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4BCD8-6CDF-F7B0-71BC-326E1D52D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8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F393-4E49-D76E-D2D8-6E4C808B0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4293A-94DA-34B4-6235-3D616B37A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DA9A2-A034-D89B-1E36-83B9871D6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B22C3-B682-67CC-1202-5072EBAE0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4274D-0F44-D0B9-77E5-231D0FD65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4A9F8-D285-5ACD-C747-63D0C821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A68D3-788E-57E8-B064-4C43347CD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E3A2-2B36-F9D2-5200-A009CB428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44662E-076D-D891-CB4B-A692ED5BC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9C6289-E119-ED80-635D-E524BAE38C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A15513-FCD3-51EF-F131-CDD078DC7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5911EC-4C12-AA59-C486-64CAD5296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CD4AD-2FDF-4026-F5BE-83808933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7B7ACB-A1D8-3D41-72A1-12F4D7AE0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5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A317-5C1A-0EF3-D2C6-37697DC95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E4F44B-2B08-10B1-457F-FC210596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DFE35-7C34-1814-F1A2-A6515FC6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34B093-A2B8-DC55-27F6-2AA337E16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7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3E314F-4DE7-E94C-A18E-9A52BB27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3FDB9D-79FF-9C6F-B5CA-195DE850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355-8CEE-11F8-513B-C2ECFB759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59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1D213-96D6-9B36-D2A8-5D8EF3A7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88B6B-07BA-010D-E650-0A0443B3E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D43F7-4324-0498-525A-7508B2FE4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5677B-6829-4F6F-8E06-C899C29A1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F8682-1C72-C699-91CE-096F3358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1603B-2C01-E3A3-4C8B-0CECE414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7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C5A2-2810-0DC5-F82F-BE9F845ED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1649DB-F3D8-3387-3C1A-9E5E1B500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92AC65-62E1-0D32-5A91-CF07EC57B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BCED3-51CE-A907-3628-1A9C5ADD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FFA0B-ADA7-08FB-EFF7-E9CE89EE0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B465F-6235-D1E8-5509-7AD0E5C9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33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F765E1-6DF3-0F79-14A5-C65235DA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E39C6-5528-288B-00D7-F60A0DB29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46728-C346-0CEA-4B25-E237EC9D5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2837A-B91E-4D46-8D3A-4E7B1A542017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CBE4-1696-DE13-9E8E-901FA2D38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6289D-C40C-6D15-6CF4-C1F872189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E3E3-4A18-4F38-A153-F2AAA4F17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3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C0E3C76-DCBE-B99C-6FFA-C6CC5082EEA2}"/>
              </a:ext>
            </a:extLst>
          </p:cNvPr>
          <p:cNvSpPr/>
          <p:nvPr/>
        </p:nvSpPr>
        <p:spPr>
          <a:xfrm>
            <a:off x="711200" y="685799"/>
            <a:ext cx="8183418" cy="50695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9F4A94-6B0F-2C30-E5F1-19B5034A36EC}"/>
              </a:ext>
            </a:extLst>
          </p:cNvPr>
          <p:cNvSpPr/>
          <p:nvPr/>
        </p:nvSpPr>
        <p:spPr>
          <a:xfrm>
            <a:off x="930980" y="1100043"/>
            <a:ext cx="3683726" cy="445443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CE9706-EB6D-19C0-C31C-31914F648492}"/>
              </a:ext>
            </a:extLst>
          </p:cNvPr>
          <p:cNvSpPr/>
          <p:nvPr/>
        </p:nvSpPr>
        <p:spPr>
          <a:xfrm>
            <a:off x="4969580" y="1100043"/>
            <a:ext cx="3683726" cy="445443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887C16-1005-51DF-8703-B4576AD17B81}"/>
              </a:ext>
            </a:extLst>
          </p:cNvPr>
          <p:cNvSpPr/>
          <p:nvPr/>
        </p:nvSpPr>
        <p:spPr>
          <a:xfrm>
            <a:off x="4969580" y="1100043"/>
            <a:ext cx="3683726" cy="766857"/>
          </a:xfrm>
          <a:prstGeom prst="rect">
            <a:avLst/>
          </a:prstGeom>
          <a:solidFill>
            <a:srgbClr val="FFD96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FA8E6F-3357-6D84-7AC0-666D9C16A713}"/>
              </a:ext>
            </a:extLst>
          </p:cNvPr>
          <p:cNvSpPr txBox="1"/>
          <p:nvPr/>
        </p:nvSpPr>
        <p:spPr>
          <a:xfrm>
            <a:off x="1625600" y="685800"/>
            <a:ext cx="231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/>
              <a:t>Front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A4E345-088A-072B-DA1F-00DF172EE39D}"/>
              </a:ext>
            </a:extLst>
          </p:cNvPr>
          <p:cNvSpPr txBox="1"/>
          <p:nvPr/>
        </p:nvSpPr>
        <p:spPr>
          <a:xfrm>
            <a:off x="5655743" y="685800"/>
            <a:ext cx="231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/>
              <a:t>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2AB23F-1120-2C45-2886-C1CAC8B02E41}"/>
              </a:ext>
            </a:extLst>
          </p:cNvPr>
          <p:cNvSpPr txBox="1"/>
          <p:nvPr/>
        </p:nvSpPr>
        <p:spPr>
          <a:xfrm>
            <a:off x="842165" y="2220127"/>
            <a:ext cx="38613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/>
              <a:t>11:00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1E5FB4-A27C-F49F-15A7-AA7C815E25A5}"/>
              </a:ext>
            </a:extLst>
          </p:cNvPr>
          <p:cNvSpPr txBox="1"/>
          <p:nvPr/>
        </p:nvSpPr>
        <p:spPr>
          <a:xfrm>
            <a:off x="842165" y="3439438"/>
            <a:ext cx="3861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Tour Guide</a:t>
            </a:r>
            <a:endParaRPr lang="en-US" sz="8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3738A3-6A9C-40A4-1373-34E16D077FAD}"/>
              </a:ext>
            </a:extLst>
          </p:cNvPr>
          <p:cNvSpPr txBox="1"/>
          <p:nvPr/>
        </p:nvSpPr>
        <p:spPr>
          <a:xfrm>
            <a:off x="942771" y="1102641"/>
            <a:ext cx="3683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11am</a:t>
            </a:r>
            <a:endParaRPr lang="en-US" sz="8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EF7DD8-E500-2753-D282-BDDB1257B420}"/>
              </a:ext>
            </a:extLst>
          </p:cNvPr>
          <p:cNvSpPr txBox="1"/>
          <p:nvPr/>
        </p:nvSpPr>
        <p:spPr>
          <a:xfrm>
            <a:off x="842165" y="3775730"/>
            <a:ext cx="38613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4001 - 4008</a:t>
            </a:r>
            <a:endParaRPr lang="en-US" sz="8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9C7398-224F-63D9-BA3F-22049EA6A198}"/>
              </a:ext>
            </a:extLst>
          </p:cNvPr>
          <p:cNvSpPr txBox="1"/>
          <p:nvPr/>
        </p:nvSpPr>
        <p:spPr>
          <a:xfrm>
            <a:off x="2124865" y="1191541"/>
            <a:ext cx="3861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#Printed </a:t>
            </a:r>
          </a:p>
          <a:p>
            <a:pPr algn="ctr"/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#Dup</a:t>
            </a:r>
            <a:endParaRPr lang="en-US" sz="8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460FC3C-67CD-4CBF-B443-11F0270DD99A}"/>
              </a:ext>
            </a:extLst>
          </p:cNvPr>
          <p:cNvSpPr/>
          <p:nvPr/>
        </p:nvSpPr>
        <p:spPr>
          <a:xfrm>
            <a:off x="3601480" y="1100043"/>
            <a:ext cx="916947" cy="766857"/>
          </a:xfrm>
          <a:prstGeom prst="ellipse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D9F683-0B4A-0C21-8F6C-50BDFC70549E}"/>
              </a:ext>
            </a:extLst>
          </p:cNvPr>
          <p:cNvSpPr txBox="1"/>
          <p:nvPr/>
        </p:nvSpPr>
        <p:spPr>
          <a:xfrm>
            <a:off x="942771" y="4247376"/>
            <a:ext cx="38613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 Declined		                # Sold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 No-shows –or- # Bypass         # stolen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 Duplicates not Sold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# Digital-Only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B4BFCB-5200-88F7-2633-C54C87AF0945}"/>
              </a:ext>
            </a:extLst>
          </p:cNvPr>
          <p:cNvSpPr txBox="1"/>
          <p:nvPr/>
        </p:nvSpPr>
        <p:spPr>
          <a:xfrm>
            <a:off x="5638397" y="2326316"/>
            <a:ext cx="2887842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List of photos </a:t>
            </a:r>
            <a:r>
              <a:rPr lang="en-US" sz="1600" b="1" u="sng" dirty="0"/>
              <a:t>NOT PRINTED</a:t>
            </a:r>
            <a:endParaRPr lang="en-US" sz="1600" b="1" dirty="0"/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(Example)  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≠ 01, 07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6C5CDE-4D75-431D-EC45-CDC0DF199AB9}"/>
              </a:ext>
            </a:extLst>
          </p:cNvPr>
          <p:cNvSpPr txBox="1"/>
          <p:nvPr/>
        </p:nvSpPr>
        <p:spPr>
          <a:xfrm>
            <a:off x="5638397" y="3046525"/>
            <a:ext cx="2465811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List of Duplicate Photos</a:t>
            </a: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(Example)  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03, 04, 05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B2AB600-1F81-07B1-AAAD-41A3E61A4423}"/>
              </a:ext>
            </a:extLst>
          </p:cNvPr>
          <p:cNvCxnSpPr/>
          <p:nvPr/>
        </p:nvCxnSpPr>
        <p:spPr>
          <a:xfrm>
            <a:off x="6662270" y="3767955"/>
            <a:ext cx="70338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638C732-2CA0-7AC9-F0AB-1E39654D2673}"/>
              </a:ext>
            </a:extLst>
          </p:cNvPr>
          <p:cNvCxnSpPr/>
          <p:nvPr/>
        </p:nvCxnSpPr>
        <p:spPr>
          <a:xfrm flipV="1">
            <a:off x="6671062" y="3576170"/>
            <a:ext cx="0" cy="20937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A8634AA-26B0-2BC2-959C-F121F0C50097}"/>
              </a:ext>
            </a:extLst>
          </p:cNvPr>
          <p:cNvCxnSpPr/>
          <p:nvPr/>
        </p:nvCxnSpPr>
        <p:spPr>
          <a:xfrm flipV="1">
            <a:off x="7008100" y="3552354"/>
            <a:ext cx="0" cy="20937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07E7DA9-A585-A603-B490-585DBA5BEC37}"/>
              </a:ext>
            </a:extLst>
          </p:cNvPr>
          <p:cNvCxnSpPr/>
          <p:nvPr/>
        </p:nvCxnSpPr>
        <p:spPr>
          <a:xfrm flipV="1">
            <a:off x="7365654" y="3565732"/>
            <a:ext cx="0" cy="209370"/>
          </a:xfrm>
          <a:prstGeom prst="straightConnector1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23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59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2024-02-05T22:24:48Z</dcterms:created>
  <dcterms:modified xsi:type="dcterms:W3CDTF">2024-03-18T22:04:30Z</dcterms:modified>
</cp:coreProperties>
</file>