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45720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>
        <p:scale>
          <a:sx n="100" d="100"/>
          <a:sy n="100" d="100"/>
        </p:scale>
        <p:origin x="27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47539"/>
            <a:ext cx="3886200" cy="2228427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361902"/>
            <a:ext cx="3429000" cy="1545378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6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340783"/>
            <a:ext cx="98583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340783"/>
            <a:ext cx="2900363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5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595757"/>
            <a:ext cx="3943350" cy="266255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4283500"/>
            <a:ext cx="3943350" cy="140017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2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40785"/>
            <a:ext cx="394335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569085"/>
            <a:ext cx="1934170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2338070"/>
            <a:ext cx="1934170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569085"/>
            <a:ext cx="1943696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2338070"/>
            <a:ext cx="1943696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5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8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921598"/>
            <a:ext cx="2314575" cy="454871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0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921598"/>
            <a:ext cx="2314575" cy="4548717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7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340785"/>
            <a:ext cx="394335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703917"/>
            <a:ext cx="394335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5932595"/>
            <a:ext cx="154305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2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16F44-7317-2855-83A8-8C727D2D7E65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F0C22-C066-E3CB-7003-2D17DB1E3689}"/>
              </a:ext>
            </a:extLst>
          </p:cNvPr>
          <p:cNvSpPr txBox="1"/>
          <p:nvPr/>
        </p:nvSpPr>
        <p:spPr>
          <a:xfrm>
            <a:off x="432535" y="1772016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b="1" dirty="0">
                <a:latin typeface="BankGothic Md BT" panose="020B0807020203060204" pitchFamily="34" charset="0"/>
              </a:rPr>
              <a:t>PHOTOBOOTH</a:t>
            </a:r>
          </a:p>
        </p:txBody>
      </p:sp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103F05EE-43DD-480B-F5F8-1CB623359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3" y="191007"/>
            <a:ext cx="3081534" cy="12161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49222F-CB4E-ADEF-E359-BA5E94FA3EAD}"/>
              </a:ext>
            </a:extLst>
          </p:cNvPr>
          <p:cNvSpPr txBox="1"/>
          <p:nvPr/>
        </p:nvSpPr>
        <p:spPr>
          <a:xfrm>
            <a:off x="432534" y="2487439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latin typeface="BankGothic Md BT" panose="020B0807020203060204" pitchFamily="34" charset="0"/>
              </a:rPr>
              <a:t>COME TAKE </a:t>
            </a:r>
          </a:p>
          <a:p>
            <a:pPr algn="ctr"/>
            <a:r>
              <a:rPr lang="en-US" sz="2800" b="1" dirty="0">
                <a:latin typeface="BankGothic Md BT" panose="020B0807020203060204" pitchFamily="34" charset="0"/>
              </a:rPr>
              <a:t>A PHOTO!</a:t>
            </a:r>
          </a:p>
        </p:txBody>
      </p:sp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16F44-7317-2855-83A8-8C727D2D7E65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C6ECA04-8CC8-B976-2C1A-996829F34843}"/>
              </a:ext>
            </a:extLst>
          </p:cNvPr>
          <p:cNvSpPr/>
          <p:nvPr/>
        </p:nvSpPr>
        <p:spPr>
          <a:xfrm rot="10800000">
            <a:off x="-10" y="-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103F05EE-43DD-480B-F5F8-1CB623359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0" y="170645"/>
            <a:ext cx="3081534" cy="12161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50FFC46-4E89-4D13-E79F-693B9D464886}"/>
              </a:ext>
            </a:extLst>
          </p:cNvPr>
          <p:cNvSpPr/>
          <p:nvPr/>
        </p:nvSpPr>
        <p:spPr>
          <a:xfrm>
            <a:off x="0" y="368831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F0C22-C066-E3CB-7003-2D17DB1E3689}"/>
              </a:ext>
            </a:extLst>
          </p:cNvPr>
          <p:cNvSpPr txBox="1"/>
          <p:nvPr/>
        </p:nvSpPr>
        <p:spPr>
          <a:xfrm>
            <a:off x="432535" y="1772016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6000" b="1" dirty="0">
                <a:latin typeface="BankGothic Md BT" panose="020B0807020203060204" pitchFamily="34" charset="0"/>
              </a:rPr>
              <a:t>PHOTO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9222F-CB4E-ADEF-E359-BA5E94FA3EAD}"/>
              </a:ext>
            </a:extLst>
          </p:cNvPr>
          <p:cNvSpPr txBox="1"/>
          <p:nvPr/>
        </p:nvSpPr>
        <p:spPr>
          <a:xfrm>
            <a:off x="432533" y="3332401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latin typeface="BankGothic Md BT" panose="020B0807020203060204" pitchFamily="34" charset="0"/>
              </a:rPr>
              <a:t>COME TAKE A PHOTO!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56948-C9B0-DE90-EEEA-AEA72DBFEC37}"/>
              </a:ext>
            </a:extLst>
          </p:cNvPr>
          <p:cNvSpPr txBox="1"/>
          <p:nvPr/>
        </p:nvSpPr>
        <p:spPr>
          <a:xfrm>
            <a:off x="432534" y="2332928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6000" b="1" dirty="0">
                <a:latin typeface="BankGothic Md BT" panose="020B0807020203060204" pitchFamily="34" charset="0"/>
              </a:rPr>
              <a:t>STATION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94EB05-A58D-43D1-A7B0-DDB306A75EC4}"/>
              </a:ext>
            </a:extLst>
          </p:cNvPr>
          <p:cNvSpPr txBox="1"/>
          <p:nvPr/>
        </p:nvSpPr>
        <p:spPr>
          <a:xfrm>
            <a:off x="432533" y="3640237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latin typeface="BankGothic Md BT" panose="020B0807020203060204" pitchFamily="34" charset="0"/>
              </a:rPr>
              <a:t>&amp; text it to yourself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834EB14-D189-8DCC-5D78-0C0047B5E2A9}"/>
              </a:ext>
            </a:extLst>
          </p:cNvPr>
          <p:cNvGrpSpPr>
            <a:grpSpLocks noChangeAspect="1"/>
          </p:cNvGrpSpPr>
          <p:nvPr/>
        </p:nvGrpSpPr>
        <p:grpSpPr>
          <a:xfrm>
            <a:off x="1351763" y="4531737"/>
            <a:ext cx="1942541" cy="1385753"/>
            <a:chOff x="3123832" y="2934630"/>
            <a:chExt cx="2350475" cy="167676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2E48A9F-F1CA-63E1-3827-3A397BB609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23832" y="3173594"/>
              <a:ext cx="2350475" cy="1437797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4570A05-1DE6-EA73-3A1C-EBEB97D833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77160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F268B56-DA0E-CAD1-142D-BB71B6DCC1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6492" y="2934630"/>
              <a:ext cx="689579" cy="412284"/>
            </a:xfrm>
            <a:prstGeom prst="roundRect">
              <a:avLst>
                <a:gd name="adj" fmla="val 3887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B382EEB-8056-7817-F752-D0008200C2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01042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le: Hollow 12">
              <a:extLst>
                <a:ext uri="{FF2B5EF4-FFF2-40B4-BE49-F238E27FC236}">
                  <a16:creationId xmlns:a16="http://schemas.microsoft.com/office/drawing/2014/main" id="{1D71260B-2E3B-CE65-9E00-D67EB3F4361B}"/>
                </a:ext>
              </a:extLst>
            </p:cNvPr>
            <p:cNvSpPr/>
            <p:nvPr/>
          </p:nvSpPr>
          <p:spPr>
            <a:xfrm>
              <a:off x="3984081" y="3468051"/>
              <a:ext cx="914400" cy="914400"/>
            </a:xfrm>
            <a:prstGeom prst="donut">
              <a:avLst>
                <a:gd name="adj" fmla="val 1544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553206C-E747-D6E0-EF1C-879260728454}"/>
                </a:ext>
              </a:extLst>
            </p:cNvPr>
            <p:cNvSpPr/>
            <p:nvPr/>
          </p:nvSpPr>
          <p:spPr>
            <a:xfrm>
              <a:off x="3123833" y="3379079"/>
              <a:ext cx="535035" cy="1103049"/>
            </a:xfrm>
            <a:prstGeom prst="roundRect">
              <a:avLst>
                <a:gd name="adj" fmla="val 17077"/>
              </a:avLst>
            </a:prstGeom>
            <a:noFill/>
            <a:ln w="381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58E9234-21F8-F843-6CD7-DD6783D84C31}"/>
                </a:ext>
              </a:extLst>
            </p:cNvPr>
            <p:cNvSpPr/>
            <p:nvPr/>
          </p:nvSpPr>
          <p:spPr>
            <a:xfrm>
              <a:off x="4960491" y="3279403"/>
              <a:ext cx="432117" cy="94447"/>
            </a:xfrm>
            <a:prstGeom prst="roundRect">
              <a:avLst>
                <a:gd name="adj" fmla="val 17077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D8EF6A6-CC1F-EFE0-0190-B9FFC8306877}"/>
                </a:ext>
              </a:extLst>
            </p:cNvPr>
            <p:cNvSpPr/>
            <p:nvPr/>
          </p:nvSpPr>
          <p:spPr>
            <a:xfrm>
              <a:off x="3266615" y="3061246"/>
              <a:ext cx="357523" cy="175777"/>
            </a:xfrm>
            <a:prstGeom prst="roundRect">
              <a:avLst>
                <a:gd name="adj" fmla="val 17077"/>
              </a:avLst>
            </a:prstGeom>
            <a:noFill/>
            <a:ln w="952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0176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16F44-7317-2855-83A8-8C727D2D7E65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C6ECA04-8CC8-B976-2C1A-996829F34843}"/>
              </a:ext>
            </a:extLst>
          </p:cNvPr>
          <p:cNvSpPr/>
          <p:nvPr/>
        </p:nvSpPr>
        <p:spPr>
          <a:xfrm rot="10800000">
            <a:off x="-10" y="-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103F05EE-43DD-480B-F5F8-1CB623359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399" y="84121"/>
            <a:ext cx="2315203" cy="913715"/>
          </a:xfrm>
          <a:prstGeom prst="rect">
            <a:avLst/>
          </a:prstGeom>
          <a:effectLst/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50FFC46-4E89-4D13-E79F-693B9D464886}"/>
              </a:ext>
            </a:extLst>
          </p:cNvPr>
          <p:cNvSpPr/>
          <p:nvPr/>
        </p:nvSpPr>
        <p:spPr>
          <a:xfrm>
            <a:off x="0" y="368831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F0C22-C066-E3CB-7003-2D17DB1E3689}"/>
              </a:ext>
            </a:extLst>
          </p:cNvPr>
          <p:cNvSpPr txBox="1"/>
          <p:nvPr/>
        </p:nvSpPr>
        <p:spPr>
          <a:xfrm>
            <a:off x="432535" y="1856540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6600" b="1" dirty="0">
                <a:latin typeface="BankGothic Md BT" panose="020B0807020203060204" pitchFamily="34" charset="0"/>
              </a:rPr>
              <a:t>PHOTO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9222F-CB4E-ADEF-E359-BA5E94FA3EAD}"/>
              </a:ext>
            </a:extLst>
          </p:cNvPr>
          <p:cNvSpPr txBox="1"/>
          <p:nvPr/>
        </p:nvSpPr>
        <p:spPr>
          <a:xfrm>
            <a:off x="432533" y="3355453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latin typeface="BankGothic Md BT" panose="020B0807020203060204" pitchFamily="34" charset="0"/>
              </a:rPr>
              <a:t>COME TAKE A PHOTO!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56948-C9B0-DE90-EEEA-AEA72DBFEC37}"/>
              </a:ext>
            </a:extLst>
          </p:cNvPr>
          <p:cNvSpPr txBox="1"/>
          <p:nvPr/>
        </p:nvSpPr>
        <p:spPr>
          <a:xfrm>
            <a:off x="432534" y="2508892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6600" b="1" dirty="0">
                <a:latin typeface="BankGothic Md BT" panose="020B0807020203060204" pitchFamily="34" charset="0"/>
              </a:rPr>
              <a:t>BOOTH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94EB05-A58D-43D1-A7B0-DDB306A75EC4}"/>
              </a:ext>
            </a:extLst>
          </p:cNvPr>
          <p:cNvSpPr txBox="1"/>
          <p:nvPr/>
        </p:nvSpPr>
        <p:spPr>
          <a:xfrm>
            <a:off x="432533" y="3663289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400" b="1" dirty="0">
                <a:latin typeface="BankGothic Md BT" panose="020B0807020203060204" pitchFamily="34" charset="0"/>
              </a:rPr>
              <a:t>&amp; text it to yourself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834EB14-D189-8DCC-5D78-0C0047B5E2A9}"/>
              </a:ext>
            </a:extLst>
          </p:cNvPr>
          <p:cNvGrpSpPr>
            <a:grpSpLocks noChangeAspect="1"/>
          </p:cNvGrpSpPr>
          <p:nvPr/>
        </p:nvGrpSpPr>
        <p:grpSpPr>
          <a:xfrm>
            <a:off x="958623" y="4302395"/>
            <a:ext cx="2593282" cy="1844437"/>
            <a:chOff x="3116776" y="2934630"/>
            <a:chExt cx="2357531" cy="167676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2E48A9F-F1CA-63E1-3827-3A397BB609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23832" y="3173594"/>
              <a:ext cx="2350475" cy="1437797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4570A05-1DE6-EA73-3A1C-EBEB97D833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77160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F268B56-DA0E-CAD1-142D-BB71B6DCC1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6492" y="2934630"/>
              <a:ext cx="689579" cy="412284"/>
            </a:xfrm>
            <a:prstGeom prst="roundRect">
              <a:avLst>
                <a:gd name="adj" fmla="val 3887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B382EEB-8056-7817-F752-D0008200C2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01042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le: Hollow 12">
              <a:extLst>
                <a:ext uri="{FF2B5EF4-FFF2-40B4-BE49-F238E27FC236}">
                  <a16:creationId xmlns:a16="http://schemas.microsoft.com/office/drawing/2014/main" id="{1D71260B-2E3B-CE65-9E00-D67EB3F4361B}"/>
                </a:ext>
              </a:extLst>
            </p:cNvPr>
            <p:cNvSpPr/>
            <p:nvPr/>
          </p:nvSpPr>
          <p:spPr>
            <a:xfrm>
              <a:off x="3984081" y="3468051"/>
              <a:ext cx="914400" cy="914400"/>
            </a:xfrm>
            <a:prstGeom prst="donut">
              <a:avLst>
                <a:gd name="adj" fmla="val 1544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553206C-E747-D6E0-EF1C-879260728454}"/>
                </a:ext>
              </a:extLst>
            </p:cNvPr>
            <p:cNvSpPr/>
            <p:nvPr/>
          </p:nvSpPr>
          <p:spPr>
            <a:xfrm>
              <a:off x="3116776" y="3379079"/>
              <a:ext cx="539550" cy="1103049"/>
            </a:xfrm>
            <a:custGeom>
              <a:avLst/>
              <a:gdLst>
                <a:gd name="connsiteX0" fmla="*/ 0 w 548548"/>
                <a:gd name="connsiteY0" fmla="*/ 93676 h 911611"/>
                <a:gd name="connsiteX1" fmla="*/ 93676 w 548548"/>
                <a:gd name="connsiteY1" fmla="*/ 0 h 911611"/>
                <a:gd name="connsiteX2" fmla="*/ 454872 w 548548"/>
                <a:gd name="connsiteY2" fmla="*/ 0 h 911611"/>
                <a:gd name="connsiteX3" fmla="*/ 548548 w 548548"/>
                <a:gd name="connsiteY3" fmla="*/ 93676 h 911611"/>
                <a:gd name="connsiteX4" fmla="*/ 548548 w 548548"/>
                <a:gd name="connsiteY4" fmla="*/ 817935 h 911611"/>
                <a:gd name="connsiteX5" fmla="*/ 454872 w 548548"/>
                <a:gd name="connsiteY5" fmla="*/ 911611 h 911611"/>
                <a:gd name="connsiteX6" fmla="*/ 93676 w 548548"/>
                <a:gd name="connsiteY6" fmla="*/ 911611 h 911611"/>
                <a:gd name="connsiteX7" fmla="*/ 0 w 548548"/>
                <a:gd name="connsiteY7" fmla="*/ 817935 h 911611"/>
                <a:gd name="connsiteX8" fmla="*/ 0 w 548548"/>
                <a:gd name="connsiteY8" fmla="*/ 93676 h 911611"/>
                <a:gd name="connsiteX0" fmla="*/ 0 w 548548"/>
                <a:gd name="connsiteY0" fmla="*/ 817935 h 911611"/>
                <a:gd name="connsiteX1" fmla="*/ 93676 w 548548"/>
                <a:gd name="connsiteY1" fmla="*/ 0 h 911611"/>
                <a:gd name="connsiteX2" fmla="*/ 454872 w 548548"/>
                <a:gd name="connsiteY2" fmla="*/ 0 h 911611"/>
                <a:gd name="connsiteX3" fmla="*/ 548548 w 548548"/>
                <a:gd name="connsiteY3" fmla="*/ 93676 h 911611"/>
                <a:gd name="connsiteX4" fmla="*/ 548548 w 548548"/>
                <a:gd name="connsiteY4" fmla="*/ 817935 h 911611"/>
                <a:gd name="connsiteX5" fmla="*/ 454872 w 548548"/>
                <a:gd name="connsiteY5" fmla="*/ 911611 h 911611"/>
                <a:gd name="connsiteX6" fmla="*/ 93676 w 548548"/>
                <a:gd name="connsiteY6" fmla="*/ 911611 h 911611"/>
                <a:gd name="connsiteX7" fmla="*/ 0 w 548548"/>
                <a:gd name="connsiteY7" fmla="*/ 817935 h 911611"/>
                <a:gd name="connsiteX0" fmla="*/ 56036 w 510908"/>
                <a:gd name="connsiteY0" fmla="*/ 0 h 911611"/>
                <a:gd name="connsiteX1" fmla="*/ 417232 w 510908"/>
                <a:gd name="connsiteY1" fmla="*/ 0 h 911611"/>
                <a:gd name="connsiteX2" fmla="*/ 510908 w 510908"/>
                <a:gd name="connsiteY2" fmla="*/ 93676 h 911611"/>
                <a:gd name="connsiteX3" fmla="*/ 510908 w 510908"/>
                <a:gd name="connsiteY3" fmla="*/ 817935 h 911611"/>
                <a:gd name="connsiteX4" fmla="*/ 417232 w 510908"/>
                <a:gd name="connsiteY4" fmla="*/ 911611 h 911611"/>
                <a:gd name="connsiteX5" fmla="*/ 56036 w 510908"/>
                <a:gd name="connsiteY5" fmla="*/ 911611 h 911611"/>
                <a:gd name="connsiteX6" fmla="*/ 53800 w 510908"/>
                <a:gd name="connsiteY6" fmla="*/ 909375 h 911611"/>
                <a:gd name="connsiteX0" fmla="*/ 126124 w 580996"/>
                <a:gd name="connsiteY0" fmla="*/ 0 h 911611"/>
                <a:gd name="connsiteX1" fmla="*/ 487320 w 580996"/>
                <a:gd name="connsiteY1" fmla="*/ 0 h 911611"/>
                <a:gd name="connsiteX2" fmla="*/ 580996 w 580996"/>
                <a:gd name="connsiteY2" fmla="*/ 93676 h 911611"/>
                <a:gd name="connsiteX3" fmla="*/ 580996 w 580996"/>
                <a:gd name="connsiteY3" fmla="*/ 817935 h 911611"/>
                <a:gd name="connsiteX4" fmla="*/ 487320 w 580996"/>
                <a:gd name="connsiteY4" fmla="*/ 911611 h 911611"/>
                <a:gd name="connsiteX5" fmla="*/ 126124 w 580996"/>
                <a:gd name="connsiteY5" fmla="*/ 911611 h 911611"/>
                <a:gd name="connsiteX6" fmla="*/ 31019 w 580996"/>
                <a:gd name="connsiteY6" fmla="*/ 806981 h 911611"/>
                <a:gd name="connsiteX0" fmla="*/ 0 w 454872"/>
                <a:gd name="connsiteY0" fmla="*/ 0 h 911611"/>
                <a:gd name="connsiteX1" fmla="*/ 361196 w 454872"/>
                <a:gd name="connsiteY1" fmla="*/ 0 h 911611"/>
                <a:gd name="connsiteX2" fmla="*/ 454872 w 454872"/>
                <a:gd name="connsiteY2" fmla="*/ 93676 h 911611"/>
                <a:gd name="connsiteX3" fmla="*/ 454872 w 454872"/>
                <a:gd name="connsiteY3" fmla="*/ 817935 h 911611"/>
                <a:gd name="connsiteX4" fmla="*/ 361196 w 454872"/>
                <a:gd name="connsiteY4" fmla="*/ 911611 h 911611"/>
                <a:gd name="connsiteX5" fmla="*/ 0 w 454872"/>
                <a:gd name="connsiteY5" fmla="*/ 911611 h 911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4872" h="911611">
                  <a:moveTo>
                    <a:pt x="0" y="0"/>
                  </a:moveTo>
                  <a:lnTo>
                    <a:pt x="361196" y="0"/>
                  </a:lnTo>
                  <a:cubicBezTo>
                    <a:pt x="412932" y="0"/>
                    <a:pt x="454872" y="41940"/>
                    <a:pt x="454872" y="93676"/>
                  </a:cubicBezTo>
                  <a:lnTo>
                    <a:pt x="454872" y="817935"/>
                  </a:lnTo>
                  <a:cubicBezTo>
                    <a:pt x="454872" y="869671"/>
                    <a:pt x="412932" y="911611"/>
                    <a:pt x="361196" y="911611"/>
                  </a:cubicBezTo>
                  <a:lnTo>
                    <a:pt x="0" y="911611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58E9234-21F8-F843-6CD7-DD6783D84C31}"/>
                </a:ext>
              </a:extLst>
            </p:cNvPr>
            <p:cNvSpPr/>
            <p:nvPr/>
          </p:nvSpPr>
          <p:spPr>
            <a:xfrm>
              <a:off x="4960491" y="3279403"/>
              <a:ext cx="432117" cy="94447"/>
            </a:xfrm>
            <a:prstGeom prst="roundRect">
              <a:avLst>
                <a:gd name="adj" fmla="val 17077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D8EF6A6-CC1F-EFE0-0190-B9FFC8306877}"/>
                </a:ext>
              </a:extLst>
            </p:cNvPr>
            <p:cNvSpPr/>
            <p:nvPr/>
          </p:nvSpPr>
          <p:spPr>
            <a:xfrm>
              <a:off x="3262384" y="3159190"/>
              <a:ext cx="370443" cy="67783"/>
            </a:xfrm>
            <a:custGeom>
              <a:avLst/>
              <a:gdLst>
                <a:gd name="connsiteX0" fmla="*/ 0 w 305578"/>
                <a:gd name="connsiteY0" fmla="*/ 37527 h 219753"/>
                <a:gd name="connsiteX1" fmla="*/ 37527 w 305578"/>
                <a:gd name="connsiteY1" fmla="*/ 0 h 219753"/>
                <a:gd name="connsiteX2" fmla="*/ 268051 w 305578"/>
                <a:gd name="connsiteY2" fmla="*/ 0 h 219753"/>
                <a:gd name="connsiteX3" fmla="*/ 305578 w 305578"/>
                <a:gd name="connsiteY3" fmla="*/ 37527 h 219753"/>
                <a:gd name="connsiteX4" fmla="*/ 305578 w 305578"/>
                <a:gd name="connsiteY4" fmla="*/ 182226 h 219753"/>
                <a:gd name="connsiteX5" fmla="*/ 268051 w 305578"/>
                <a:gd name="connsiteY5" fmla="*/ 219753 h 219753"/>
                <a:gd name="connsiteX6" fmla="*/ 37527 w 305578"/>
                <a:gd name="connsiteY6" fmla="*/ 219753 h 219753"/>
                <a:gd name="connsiteX7" fmla="*/ 0 w 305578"/>
                <a:gd name="connsiteY7" fmla="*/ 182226 h 219753"/>
                <a:gd name="connsiteX8" fmla="*/ 0 w 305578"/>
                <a:gd name="connsiteY8" fmla="*/ 37527 h 219753"/>
                <a:gd name="connsiteX0" fmla="*/ 305578 w 359491"/>
                <a:gd name="connsiteY0" fmla="*/ 37527 h 219753"/>
                <a:gd name="connsiteX1" fmla="*/ 305578 w 359491"/>
                <a:gd name="connsiteY1" fmla="*/ 182226 h 219753"/>
                <a:gd name="connsiteX2" fmla="*/ 268051 w 359491"/>
                <a:gd name="connsiteY2" fmla="*/ 219753 h 219753"/>
                <a:gd name="connsiteX3" fmla="*/ 37527 w 359491"/>
                <a:gd name="connsiteY3" fmla="*/ 219753 h 219753"/>
                <a:gd name="connsiteX4" fmla="*/ 0 w 359491"/>
                <a:gd name="connsiteY4" fmla="*/ 182226 h 219753"/>
                <a:gd name="connsiteX5" fmla="*/ 0 w 359491"/>
                <a:gd name="connsiteY5" fmla="*/ 37527 h 219753"/>
                <a:gd name="connsiteX6" fmla="*/ 37527 w 359491"/>
                <a:gd name="connsiteY6" fmla="*/ 0 h 219753"/>
                <a:gd name="connsiteX7" fmla="*/ 359491 w 359491"/>
                <a:gd name="connsiteY7" fmla="*/ 91440 h 219753"/>
                <a:gd name="connsiteX0" fmla="*/ 305578 w 359491"/>
                <a:gd name="connsiteY0" fmla="*/ 37527 h 219753"/>
                <a:gd name="connsiteX1" fmla="*/ 305578 w 359491"/>
                <a:gd name="connsiteY1" fmla="*/ 182226 h 219753"/>
                <a:gd name="connsiteX2" fmla="*/ 268051 w 359491"/>
                <a:gd name="connsiteY2" fmla="*/ 219753 h 219753"/>
                <a:gd name="connsiteX3" fmla="*/ 37527 w 359491"/>
                <a:gd name="connsiteY3" fmla="*/ 219753 h 219753"/>
                <a:gd name="connsiteX4" fmla="*/ 0 w 359491"/>
                <a:gd name="connsiteY4" fmla="*/ 182226 h 219753"/>
                <a:gd name="connsiteX5" fmla="*/ 37527 w 359491"/>
                <a:gd name="connsiteY5" fmla="*/ 0 h 219753"/>
                <a:gd name="connsiteX6" fmla="*/ 359491 w 359491"/>
                <a:gd name="connsiteY6" fmla="*/ 91440 h 219753"/>
                <a:gd name="connsiteX0" fmla="*/ 306151 w 360064"/>
                <a:gd name="connsiteY0" fmla="*/ 0 h 182226"/>
                <a:gd name="connsiteX1" fmla="*/ 306151 w 360064"/>
                <a:gd name="connsiteY1" fmla="*/ 144699 h 182226"/>
                <a:gd name="connsiteX2" fmla="*/ 268624 w 360064"/>
                <a:gd name="connsiteY2" fmla="*/ 182226 h 182226"/>
                <a:gd name="connsiteX3" fmla="*/ 38100 w 360064"/>
                <a:gd name="connsiteY3" fmla="*/ 182226 h 182226"/>
                <a:gd name="connsiteX4" fmla="*/ 573 w 360064"/>
                <a:gd name="connsiteY4" fmla="*/ 144699 h 182226"/>
                <a:gd name="connsiteX5" fmla="*/ 0 w 360064"/>
                <a:gd name="connsiteY5" fmla="*/ 81535 h 182226"/>
                <a:gd name="connsiteX6" fmla="*/ 360064 w 360064"/>
                <a:gd name="connsiteY6" fmla="*/ 53913 h 182226"/>
                <a:gd name="connsiteX0" fmla="*/ 306151 w 306151"/>
                <a:gd name="connsiteY0" fmla="*/ 0 h 182226"/>
                <a:gd name="connsiteX1" fmla="*/ 306151 w 306151"/>
                <a:gd name="connsiteY1" fmla="*/ 144699 h 182226"/>
                <a:gd name="connsiteX2" fmla="*/ 268624 w 306151"/>
                <a:gd name="connsiteY2" fmla="*/ 182226 h 182226"/>
                <a:gd name="connsiteX3" fmla="*/ 38100 w 306151"/>
                <a:gd name="connsiteY3" fmla="*/ 182226 h 182226"/>
                <a:gd name="connsiteX4" fmla="*/ 573 w 306151"/>
                <a:gd name="connsiteY4" fmla="*/ 144699 h 182226"/>
                <a:gd name="connsiteX5" fmla="*/ 0 w 306151"/>
                <a:gd name="connsiteY5" fmla="*/ 81535 h 182226"/>
                <a:gd name="connsiteX0" fmla="*/ 306151 w 306151"/>
                <a:gd name="connsiteY0" fmla="*/ 6572 h 100691"/>
                <a:gd name="connsiteX1" fmla="*/ 306151 w 306151"/>
                <a:gd name="connsiteY1" fmla="*/ 63164 h 100691"/>
                <a:gd name="connsiteX2" fmla="*/ 268624 w 306151"/>
                <a:gd name="connsiteY2" fmla="*/ 100691 h 100691"/>
                <a:gd name="connsiteX3" fmla="*/ 38100 w 306151"/>
                <a:gd name="connsiteY3" fmla="*/ 100691 h 100691"/>
                <a:gd name="connsiteX4" fmla="*/ 573 w 306151"/>
                <a:gd name="connsiteY4" fmla="*/ 63164 h 100691"/>
                <a:gd name="connsiteX5" fmla="*/ 0 w 306151"/>
                <a:gd name="connsiteY5" fmla="*/ 0 h 100691"/>
                <a:gd name="connsiteX0" fmla="*/ 306151 w 306151"/>
                <a:gd name="connsiteY0" fmla="*/ 37528 h 100691"/>
                <a:gd name="connsiteX1" fmla="*/ 306151 w 306151"/>
                <a:gd name="connsiteY1" fmla="*/ 63164 h 100691"/>
                <a:gd name="connsiteX2" fmla="*/ 268624 w 306151"/>
                <a:gd name="connsiteY2" fmla="*/ 100691 h 100691"/>
                <a:gd name="connsiteX3" fmla="*/ 38100 w 306151"/>
                <a:gd name="connsiteY3" fmla="*/ 100691 h 100691"/>
                <a:gd name="connsiteX4" fmla="*/ 573 w 306151"/>
                <a:gd name="connsiteY4" fmla="*/ 63164 h 100691"/>
                <a:gd name="connsiteX5" fmla="*/ 0 w 306151"/>
                <a:gd name="connsiteY5" fmla="*/ 0 h 100691"/>
                <a:gd name="connsiteX0" fmla="*/ 305578 w 305578"/>
                <a:gd name="connsiteY0" fmla="*/ 0 h 63163"/>
                <a:gd name="connsiteX1" fmla="*/ 305578 w 305578"/>
                <a:gd name="connsiteY1" fmla="*/ 25636 h 63163"/>
                <a:gd name="connsiteX2" fmla="*/ 268051 w 305578"/>
                <a:gd name="connsiteY2" fmla="*/ 63163 h 63163"/>
                <a:gd name="connsiteX3" fmla="*/ 37527 w 305578"/>
                <a:gd name="connsiteY3" fmla="*/ 63163 h 63163"/>
                <a:gd name="connsiteX4" fmla="*/ 0 w 305578"/>
                <a:gd name="connsiteY4" fmla="*/ 25636 h 63163"/>
                <a:gd name="connsiteX5" fmla="*/ 1808 w 305578"/>
                <a:gd name="connsiteY5" fmla="*/ 14860 h 63163"/>
                <a:gd name="connsiteX0" fmla="*/ 306151 w 306151"/>
                <a:gd name="connsiteY0" fmla="*/ 0 h 63163"/>
                <a:gd name="connsiteX1" fmla="*/ 306151 w 306151"/>
                <a:gd name="connsiteY1" fmla="*/ 25636 h 63163"/>
                <a:gd name="connsiteX2" fmla="*/ 268624 w 306151"/>
                <a:gd name="connsiteY2" fmla="*/ 63163 h 63163"/>
                <a:gd name="connsiteX3" fmla="*/ 38100 w 306151"/>
                <a:gd name="connsiteY3" fmla="*/ 63163 h 63163"/>
                <a:gd name="connsiteX4" fmla="*/ 573 w 306151"/>
                <a:gd name="connsiteY4" fmla="*/ 25636 h 63163"/>
                <a:gd name="connsiteX5" fmla="*/ 0 w 306151"/>
                <a:gd name="connsiteY5" fmla="*/ 12478 h 63163"/>
                <a:gd name="connsiteX0" fmla="*/ 306151 w 306151"/>
                <a:gd name="connsiteY0" fmla="*/ 0 h 56019"/>
                <a:gd name="connsiteX1" fmla="*/ 306151 w 306151"/>
                <a:gd name="connsiteY1" fmla="*/ 18492 h 56019"/>
                <a:gd name="connsiteX2" fmla="*/ 268624 w 306151"/>
                <a:gd name="connsiteY2" fmla="*/ 56019 h 56019"/>
                <a:gd name="connsiteX3" fmla="*/ 38100 w 306151"/>
                <a:gd name="connsiteY3" fmla="*/ 56019 h 56019"/>
                <a:gd name="connsiteX4" fmla="*/ 573 w 306151"/>
                <a:gd name="connsiteY4" fmla="*/ 18492 h 56019"/>
                <a:gd name="connsiteX5" fmla="*/ 0 w 306151"/>
                <a:gd name="connsiteY5" fmla="*/ 5334 h 56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6151" h="56019">
                  <a:moveTo>
                    <a:pt x="306151" y="0"/>
                  </a:moveTo>
                  <a:lnTo>
                    <a:pt x="306151" y="18492"/>
                  </a:lnTo>
                  <a:cubicBezTo>
                    <a:pt x="306151" y="39218"/>
                    <a:pt x="289350" y="56019"/>
                    <a:pt x="268624" y="56019"/>
                  </a:cubicBezTo>
                  <a:lnTo>
                    <a:pt x="38100" y="56019"/>
                  </a:lnTo>
                  <a:cubicBezTo>
                    <a:pt x="17374" y="56019"/>
                    <a:pt x="573" y="39218"/>
                    <a:pt x="573" y="18492"/>
                  </a:cubicBezTo>
                  <a:lnTo>
                    <a:pt x="0" y="5334"/>
                  </a:lnTo>
                </a:path>
              </a:pathLst>
            </a:custGeom>
            <a:noFill/>
            <a:ln w="952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67C5D96-A075-6871-E651-64B393DF66AE}"/>
              </a:ext>
            </a:extLst>
          </p:cNvPr>
          <p:cNvSpPr txBox="1"/>
          <p:nvPr/>
        </p:nvSpPr>
        <p:spPr>
          <a:xfrm>
            <a:off x="469567" y="1308653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400" b="1" dirty="0">
                <a:latin typeface="BankGothic Md BT" panose="020B0807020203060204" pitchFamily="34" charset="0"/>
              </a:rPr>
              <a:t>SELF-SERVE</a:t>
            </a:r>
          </a:p>
        </p:txBody>
      </p:sp>
    </p:spTree>
    <p:extLst>
      <p:ext uri="{BB962C8B-B14F-4D97-AF65-F5344CB8AC3E}">
        <p14:creationId xmlns:p14="http://schemas.microsoft.com/office/powerpoint/2010/main" val="395274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16F44-7317-2855-83A8-8C727D2D7E65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C6ECA04-8CC8-B976-2C1A-996829F34843}"/>
              </a:ext>
            </a:extLst>
          </p:cNvPr>
          <p:cNvSpPr/>
          <p:nvPr/>
        </p:nvSpPr>
        <p:spPr>
          <a:xfrm rot="10800000">
            <a:off x="-10" y="-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103F05EE-43DD-480B-F5F8-1CB623359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635" y="156389"/>
            <a:ext cx="2104730" cy="830650"/>
          </a:xfrm>
          <a:prstGeom prst="rect">
            <a:avLst/>
          </a:prstGeom>
          <a:effectLst/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50FFC46-4E89-4D13-E79F-693B9D464886}"/>
              </a:ext>
            </a:extLst>
          </p:cNvPr>
          <p:cNvSpPr/>
          <p:nvPr/>
        </p:nvSpPr>
        <p:spPr>
          <a:xfrm>
            <a:off x="0" y="3688312"/>
            <a:ext cx="4572001" cy="271248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74000">
                <a:schemeClr val="bg1">
                  <a:alpha val="10000"/>
                </a:schemeClr>
              </a:gs>
              <a:gs pos="83000">
                <a:schemeClr val="bg1">
                  <a:alpha val="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F0C22-C066-E3CB-7003-2D17DB1E3689}"/>
              </a:ext>
            </a:extLst>
          </p:cNvPr>
          <p:cNvSpPr txBox="1"/>
          <p:nvPr/>
        </p:nvSpPr>
        <p:spPr>
          <a:xfrm>
            <a:off x="432535" y="1808915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8000" b="1" dirty="0">
                <a:latin typeface="BankGothic Md BT" panose="020B0807020203060204" pitchFamily="34" charset="0"/>
              </a:rPr>
              <a:t>PHOTO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9222F-CB4E-ADEF-E359-BA5E94FA3EAD}"/>
              </a:ext>
            </a:extLst>
          </p:cNvPr>
          <p:cNvSpPr txBox="1"/>
          <p:nvPr/>
        </p:nvSpPr>
        <p:spPr>
          <a:xfrm>
            <a:off x="432533" y="3326878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3600" b="1" dirty="0">
                <a:latin typeface="BankGothic Md BT" panose="020B0807020203060204" pitchFamily="34" charset="0"/>
              </a:rPr>
              <a:t>TAKE A PHOTO!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56948-C9B0-DE90-EEEA-AEA72DBFEC37}"/>
              </a:ext>
            </a:extLst>
          </p:cNvPr>
          <p:cNvSpPr txBox="1"/>
          <p:nvPr/>
        </p:nvSpPr>
        <p:spPr>
          <a:xfrm>
            <a:off x="432534" y="2508892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8000" b="1" dirty="0">
                <a:latin typeface="BankGothic Md BT" panose="020B0807020203060204" pitchFamily="34" charset="0"/>
              </a:rPr>
              <a:t>BOOTH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94EB05-A58D-43D1-A7B0-DDB306A75EC4}"/>
              </a:ext>
            </a:extLst>
          </p:cNvPr>
          <p:cNvSpPr txBox="1"/>
          <p:nvPr/>
        </p:nvSpPr>
        <p:spPr>
          <a:xfrm>
            <a:off x="432533" y="3691303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400" b="1" dirty="0">
                <a:latin typeface="BankGothic Md BT" panose="020B0807020203060204" pitchFamily="34" charset="0"/>
              </a:rPr>
              <a:t>&amp; text it to yourself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834EB14-D189-8DCC-5D78-0C0047B5E2A9}"/>
              </a:ext>
            </a:extLst>
          </p:cNvPr>
          <p:cNvGrpSpPr>
            <a:grpSpLocks noChangeAspect="1"/>
          </p:cNvGrpSpPr>
          <p:nvPr/>
        </p:nvGrpSpPr>
        <p:grpSpPr>
          <a:xfrm>
            <a:off x="958623" y="4330970"/>
            <a:ext cx="2593282" cy="1844437"/>
            <a:chOff x="3116776" y="2934630"/>
            <a:chExt cx="2357531" cy="167676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2E48A9F-F1CA-63E1-3827-3A397BB609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23832" y="3173594"/>
              <a:ext cx="2350475" cy="1437797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4570A05-1DE6-EA73-3A1C-EBEB97D833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77160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F268B56-DA0E-CAD1-142D-BB71B6DCC1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6492" y="2934630"/>
              <a:ext cx="689579" cy="412284"/>
            </a:xfrm>
            <a:prstGeom prst="roundRect">
              <a:avLst>
                <a:gd name="adj" fmla="val 3887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B382EEB-8056-7817-F752-D0008200C2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01042" y="3107949"/>
              <a:ext cx="359203" cy="265901"/>
            </a:xfrm>
            <a:prstGeom prst="roundRect">
              <a:avLst>
                <a:gd name="adj" fmla="val 792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ircle: Hollow 12">
              <a:extLst>
                <a:ext uri="{FF2B5EF4-FFF2-40B4-BE49-F238E27FC236}">
                  <a16:creationId xmlns:a16="http://schemas.microsoft.com/office/drawing/2014/main" id="{1D71260B-2E3B-CE65-9E00-D67EB3F4361B}"/>
                </a:ext>
              </a:extLst>
            </p:cNvPr>
            <p:cNvSpPr/>
            <p:nvPr/>
          </p:nvSpPr>
          <p:spPr>
            <a:xfrm>
              <a:off x="3984081" y="3468051"/>
              <a:ext cx="914400" cy="914400"/>
            </a:xfrm>
            <a:prstGeom prst="donut">
              <a:avLst>
                <a:gd name="adj" fmla="val 1544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553206C-E747-D6E0-EF1C-879260728454}"/>
                </a:ext>
              </a:extLst>
            </p:cNvPr>
            <p:cNvSpPr/>
            <p:nvPr/>
          </p:nvSpPr>
          <p:spPr>
            <a:xfrm>
              <a:off x="3116776" y="3379079"/>
              <a:ext cx="539550" cy="1103049"/>
            </a:xfrm>
            <a:custGeom>
              <a:avLst/>
              <a:gdLst>
                <a:gd name="connsiteX0" fmla="*/ 0 w 548548"/>
                <a:gd name="connsiteY0" fmla="*/ 93676 h 911611"/>
                <a:gd name="connsiteX1" fmla="*/ 93676 w 548548"/>
                <a:gd name="connsiteY1" fmla="*/ 0 h 911611"/>
                <a:gd name="connsiteX2" fmla="*/ 454872 w 548548"/>
                <a:gd name="connsiteY2" fmla="*/ 0 h 911611"/>
                <a:gd name="connsiteX3" fmla="*/ 548548 w 548548"/>
                <a:gd name="connsiteY3" fmla="*/ 93676 h 911611"/>
                <a:gd name="connsiteX4" fmla="*/ 548548 w 548548"/>
                <a:gd name="connsiteY4" fmla="*/ 817935 h 911611"/>
                <a:gd name="connsiteX5" fmla="*/ 454872 w 548548"/>
                <a:gd name="connsiteY5" fmla="*/ 911611 h 911611"/>
                <a:gd name="connsiteX6" fmla="*/ 93676 w 548548"/>
                <a:gd name="connsiteY6" fmla="*/ 911611 h 911611"/>
                <a:gd name="connsiteX7" fmla="*/ 0 w 548548"/>
                <a:gd name="connsiteY7" fmla="*/ 817935 h 911611"/>
                <a:gd name="connsiteX8" fmla="*/ 0 w 548548"/>
                <a:gd name="connsiteY8" fmla="*/ 93676 h 911611"/>
                <a:gd name="connsiteX0" fmla="*/ 0 w 548548"/>
                <a:gd name="connsiteY0" fmla="*/ 817935 h 911611"/>
                <a:gd name="connsiteX1" fmla="*/ 93676 w 548548"/>
                <a:gd name="connsiteY1" fmla="*/ 0 h 911611"/>
                <a:gd name="connsiteX2" fmla="*/ 454872 w 548548"/>
                <a:gd name="connsiteY2" fmla="*/ 0 h 911611"/>
                <a:gd name="connsiteX3" fmla="*/ 548548 w 548548"/>
                <a:gd name="connsiteY3" fmla="*/ 93676 h 911611"/>
                <a:gd name="connsiteX4" fmla="*/ 548548 w 548548"/>
                <a:gd name="connsiteY4" fmla="*/ 817935 h 911611"/>
                <a:gd name="connsiteX5" fmla="*/ 454872 w 548548"/>
                <a:gd name="connsiteY5" fmla="*/ 911611 h 911611"/>
                <a:gd name="connsiteX6" fmla="*/ 93676 w 548548"/>
                <a:gd name="connsiteY6" fmla="*/ 911611 h 911611"/>
                <a:gd name="connsiteX7" fmla="*/ 0 w 548548"/>
                <a:gd name="connsiteY7" fmla="*/ 817935 h 911611"/>
                <a:gd name="connsiteX0" fmla="*/ 56036 w 510908"/>
                <a:gd name="connsiteY0" fmla="*/ 0 h 911611"/>
                <a:gd name="connsiteX1" fmla="*/ 417232 w 510908"/>
                <a:gd name="connsiteY1" fmla="*/ 0 h 911611"/>
                <a:gd name="connsiteX2" fmla="*/ 510908 w 510908"/>
                <a:gd name="connsiteY2" fmla="*/ 93676 h 911611"/>
                <a:gd name="connsiteX3" fmla="*/ 510908 w 510908"/>
                <a:gd name="connsiteY3" fmla="*/ 817935 h 911611"/>
                <a:gd name="connsiteX4" fmla="*/ 417232 w 510908"/>
                <a:gd name="connsiteY4" fmla="*/ 911611 h 911611"/>
                <a:gd name="connsiteX5" fmla="*/ 56036 w 510908"/>
                <a:gd name="connsiteY5" fmla="*/ 911611 h 911611"/>
                <a:gd name="connsiteX6" fmla="*/ 53800 w 510908"/>
                <a:gd name="connsiteY6" fmla="*/ 909375 h 911611"/>
                <a:gd name="connsiteX0" fmla="*/ 126124 w 580996"/>
                <a:gd name="connsiteY0" fmla="*/ 0 h 911611"/>
                <a:gd name="connsiteX1" fmla="*/ 487320 w 580996"/>
                <a:gd name="connsiteY1" fmla="*/ 0 h 911611"/>
                <a:gd name="connsiteX2" fmla="*/ 580996 w 580996"/>
                <a:gd name="connsiteY2" fmla="*/ 93676 h 911611"/>
                <a:gd name="connsiteX3" fmla="*/ 580996 w 580996"/>
                <a:gd name="connsiteY3" fmla="*/ 817935 h 911611"/>
                <a:gd name="connsiteX4" fmla="*/ 487320 w 580996"/>
                <a:gd name="connsiteY4" fmla="*/ 911611 h 911611"/>
                <a:gd name="connsiteX5" fmla="*/ 126124 w 580996"/>
                <a:gd name="connsiteY5" fmla="*/ 911611 h 911611"/>
                <a:gd name="connsiteX6" fmla="*/ 31019 w 580996"/>
                <a:gd name="connsiteY6" fmla="*/ 806981 h 911611"/>
                <a:gd name="connsiteX0" fmla="*/ 0 w 454872"/>
                <a:gd name="connsiteY0" fmla="*/ 0 h 911611"/>
                <a:gd name="connsiteX1" fmla="*/ 361196 w 454872"/>
                <a:gd name="connsiteY1" fmla="*/ 0 h 911611"/>
                <a:gd name="connsiteX2" fmla="*/ 454872 w 454872"/>
                <a:gd name="connsiteY2" fmla="*/ 93676 h 911611"/>
                <a:gd name="connsiteX3" fmla="*/ 454872 w 454872"/>
                <a:gd name="connsiteY3" fmla="*/ 817935 h 911611"/>
                <a:gd name="connsiteX4" fmla="*/ 361196 w 454872"/>
                <a:gd name="connsiteY4" fmla="*/ 911611 h 911611"/>
                <a:gd name="connsiteX5" fmla="*/ 0 w 454872"/>
                <a:gd name="connsiteY5" fmla="*/ 911611 h 911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4872" h="911611">
                  <a:moveTo>
                    <a:pt x="0" y="0"/>
                  </a:moveTo>
                  <a:lnTo>
                    <a:pt x="361196" y="0"/>
                  </a:lnTo>
                  <a:cubicBezTo>
                    <a:pt x="412932" y="0"/>
                    <a:pt x="454872" y="41940"/>
                    <a:pt x="454872" y="93676"/>
                  </a:cubicBezTo>
                  <a:lnTo>
                    <a:pt x="454872" y="817935"/>
                  </a:lnTo>
                  <a:cubicBezTo>
                    <a:pt x="454872" y="869671"/>
                    <a:pt x="412932" y="911611"/>
                    <a:pt x="361196" y="911611"/>
                  </a:cubicBezTo>
                  <a:lnTo>
                    <a:pt x="0" y="911611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58E9234-21F8-F843-6CD7-DD6783D84C31}"/>
                </a:ext>
              </a:extLst>
            </p:cNvPr>
            <p:cNvSpPr/>
            <p:nvPr/>
          </p:nvSpPr>
          <p:spPr>
            <a:xfrm>
              <a:off x="4960491" y="3279403"/>
              <a:ext cx="432117" cy="94447"/>
            </a:xfrm>
            <a:prstGeom prst="roundRect">
              <a:avLst>
                <a:gd name="adj" fmla="val 17077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D8EF6A6-CC1F-EFE0-0190-B9FFC8306877}"/>
                </a:ext>
              </a:extLst>
            </p:cNvPr>
            <p:cNvSpPr/>
            <p:nvPr/>
          </p:nvSpPr>
          <p:spPr>
            <a:xfrm>
              <a:off x="3262384" y="3159190"/>
              <a:ext cx="370443" cy="67783"/>
            </a:xfrm>
            <a:custGeom>
              <a:avLst/>
              <a:gdLst>
                <a:gd name="connsiteX0" fmla="*/ 0 w 305578"/>
                <a:gd name="connsiteY0" fmla="*/ 37527 h 219753"/>
                <a:gd name="connsiteX1" fmla="*/ 37527 w 305578"/>
                <a:gd name="connsiteY1" fmla="*/ 0 h 219753"/>
                <a:gd name="connsiteX2" fmla="*/ 268051 w 305578"/>
                <a:gd name="connsiteY2" fmla="*/ 0 h 219753"/>
                <a:gd name="connsiteX3" fmla="*/ 305578 w 305578"/>
                <a:gd name="connsiteY3" fmla="*/ 37527 h 219753"/>
                <a:gd name="connsiteX4" fmla="*/ 305578 w 305578"/>
                <a:gd name="connsiteY4" fmla="*/ 182226 h 219753"/>
                <a:gd name="connsiteX5" fmla="*/ 268051 w 305578"/>
                <a:gd name="connsiteY5" fmla="*/ 219753 h 219753"/>
                <a:gd name="connsiteX6" fmla="*/ 37527 w 305578"/>
                <a:gd name="connsiteY6" fmla="*/ 219753 h 219753"/>
                <a:gd name="connsiteX7" fmla="*/ 0 w 305578"/>
                <a:gd name="connsiteY7" fmla="*/ 182226 h 219753"/>
                <a:gd name="connsiteX8" fmla="*/ 0 w 305578"/>
                <a:gd name="connsiteY8" fmla="*/ 37527 h 219753"/>
                <a:gd name="connsiteX0" fmla="*/ 305578 w 359491"/>
                <a:gd name="connsiteY0" fmla="*/ 37527 h 219753"/>
                <a:gd name="connsiteX1" fmla="*/ 305578 w 359491"/>
                <a:gd name="connsiteY1" fmla="*/ 182226 h 219753"/>
                <a:gd name="connsiteX2" fmla="*/ 268051 w 359491"/>
                <a:gd name="connsiteY2" fmla="*/ 219753 h 219753"/>
                <a:gd name="connsiteX3" fmla="*/ 37527 w 359491"/>
                <a:gd name="connsiteY3" fmla="*/ 219753 h 219753"/>
                <a:gd name="connsiteX4" fmla="*/ 0 w 359491"/>
                <a:gd name="connsiteY4" fmla="*/ 182226 h 219753"/>
                <a:gd name="connsiteX5" fmla="*/ 0 w 359491"/>
                <a:gd name="connsiteY5" fmla="*/ 37527 h 219753"/>
                <a:gd name="connsiteX6" fmla="*/ 37527 w 359491"/>
                <a:gd name="connsiteY6" fmla="*/ 0 h 219753"/>
                <a:gd name="connsiteX7" fmla="*/ 359491 w 359491"/>
                <a:gd name="connsiteY7" fmla="*/ 91440 h 219753"/>
                <a:gd name="connsiteX0" fmla="*/ 305578 w 359491"/>
                <a:gd name="connsiteY0" fmla="*/ 37527 h 219753"/>
                <a:gd name="connsiteX1" fmla="*/ 305578 w 359491"/>
                <a:gd name="connsiteY1" fmla="*/ 182226 h 219753"/>
                <a:gd name="connsiteX2" fmla="*/ 268051 w 359491"/>
                <a:gd name="connsiteY2" fmla="*/ 219753 h 219753"/>
                <a:gd name="connsiteX3" fmla="*/ 37527 w 359491"/>
                <a:gd name="connsiteY3" fmla="*/ 219753 h 219753"/>
                <a:gd name="connsiteX4" fmla="*/ 0 w 359491"/>
                <a:gd name="connsiteY4" fmla="*/ 182226 h 219753"/>
                <a:gd name="connsiteX5" fmla="*/ 37527 w 359491"/>
                <a:gd name="connsiteY5" fmla="*/ 0 h 219753"/>
                <a:gd name="connsiteX6" fmla="*/ 359491 w 359491"/>
                <a:gd name="connsiteY6" fmla="*/ 91440 h 219753"/>
                <a:gd name="connsiteX0" fmla="*/ 306151 w 360064"/>
                <a:gd name="connsiteY0" fmla="*/ 0 h 182226"/>
                <a:gd name="connsiteX1" fmla="*/ 306151 w 360064"/>
                <a:gd name="connsiteY1" fmla="*/ 144699 h 182226"/>
                <a:gd name="connsiteX2" fmla="*/ 268624 w 360064"/>
                <a:gd name="connsiteY2" fmla="*/ 182226 h 182226"/>
                <a:gd name="connsiteX3" fmla="*/ 38100 w 360064"/>
                <a:gd name="connsiteY3" fmla="*/ 182226 h 182226"/>
                <a:gd name="connsiteX4" fmla="*/ 573 w 360064"/>
                <a:gd name="connsiteY4" fmla="*/ 144699 h 182226"/>
                <a:gd name="connsiteX5" fmla="*/ 0 w 360064"/>
                <a:gd name="connsiteY5" fmla="*/ 81535 h 182226"/>
                <a:gd name="connsiteX6" fmla="*/ 360064 w 360064"/>
                <a:gd name="connsiteY6" fmla="*/ 53913 h 182226"/>
                <a:gd name="connsiteX0" fmla="*/ 306151 w 306151"/>
                <a:gd name="connsiteY0" fmla="*/ 0 h 182226"/>
                <a:gd name="connsiteX1" fmla="*/ 306151 w 306151"/>
                <a:gd name="connsiteY1" fmla="*/ 144699 h 182226"/>
                <a:gd name="connsiteX2" fmla="*/ 268624 w 306151"/>
                <a:gd name="connsiteY2" fmla="*/ 182226 h 182226"/>
                <a:gd name="connsiteX3" fmla="*/ 38100 w 306151"/>
                <a:gd name="connsiteY3" fmla="*/ 182226 h 182226"/>
                <a:gd name="connsiteX4" fmla="*/ 573 w 306151"/>
                <a:gd name="connsiteY4" fmla="*/ 144699 h 182226"/>
                <a:gd name="connsiteX5" fmla="*/ 0 w 306151"/>
                <a:gd name="connsiteY5" fmla="*/ 81535 h 182226"/>
                <a:gd name="connsiteX0" fmla="*/ 306151 w 306151"/>
                <a:gd name="connsiteY0" fmla="*/ 6572 h 100691"/>
                <a:gd name="connsiteX1" fmla="*/ 306151 w 306151"/>
                <a:gd name="connsiteY1" fmla="*/ 63164 h 100691"/>
                <a:gd name="connsiteX2" fmla="*/ 268624 w 306151"/>
                <a:gd name="connsiteY2" fmla="*/ 100691 h 100691"/>
                <a:gd name="connsiteX3" fmla="*/ 38100 w 306151"/>
                <a:gd name="connsiteY3" fmla="*/ 100691 h 100691"/>
                <a:gd name="connsiteX4" fmla="*/ 573 w 306151"/>
                <a:gd name="connsiteY4" fmla="*/ 63164 h 100691"/>
                <a:gd name="connsiteX5" fmla="*/ 0 w 306151"/>
                <a:gd name="connsiteY5" fmla="*/ 0 h 100691"/>
                <a:gd name="connsiteX0" fmla="*/ 306151 w 306151"/>
                <a:gd name="connsiteY0" fmla="*/ 37528 h 100691"/>
                <a:gd name="connsiteX1" fmla="*/ 306151 w 306151"/>
                <a:gd name="connsiteY1" fmla="*/ 63164 h 100691"/>
                <a:gd name="connsiteX2" fmla="*/ 268624 w 306151"/>
                <a:gd name="connsiteY2" fmla="*/ 100691 h 100691"/>
                <a:gd name="connsiteX3" fmla="*/ 38100 w 306151"/>
                <a:gd name="connsiteY3" fmla="*/ 100691 h 100691"/>
                <a:gd name="connsiteX4" fmla="*/ 573 w 306151"/>
                <a:gd name="connsiteY4" fmla="*/ 63164 h 100691"/>
                <a:gd name="connsiteX5" fmla="*/ 0 w 306151"/>
                <a:gd name="connsiteY5" fmla="*/ 0 h 100691"/>
                <a:gd name="connsiteX0" fmla="*/ 305578 w 305578"/>
                <a:gd name="connsiteY0" fmla="*/ 0 h 63163"/>
                <a:gd name="connsiteX1" fmla="*/ 305578 w 305578"/>
                <a:gd name="connsiteY1" fmla="*/ 25636 h 63163"/>
                <a:gd name="connsiteX2" fmla="*/ 268051 w 305578"/>
                <a:gd name="connsiteY2" fmla="*/ 63163 h 63163"/>
                <a:gd name="connsiteX3" fmla="*/ 37527 w 305578"/>
                <a:gd name="connsiteY3" fmla="*/ 63163 h 63163"/>
                <a:gd name="connsiteX4" fmla="*/ 0 w 305578"/>
                <a:gd name="connsiteY4" fmla="*/ 25636 h 63163"/>
                <a:gd name="connsiteX5" fmla="*/ 1808 w 305578"/>
                <a:gd name="connsiteY5" fmla="*/ 14860 h 63163"/>
                <a:gd name="connsiteX0" fmla="*/ 306151 w 306151"/>
                <a:gd name="connsiteY0" fmla="*/ 0 h 63163"/>
                <a:gd name="connsiteX1" fmla="*/ 306151 w 306151"/>
                <a:gd name="connsiteY1" fmla="*/ 25636 h 63163"/>
                <a:gd name="connsiteX2" fmla="*/ 268624 w 306151"/>
                <a:gd name="connsiteY2" fmla="*/ 63163 h 63163"/>
                <a:gd name="connsiteX3" fmla="*/ 38100 w 306151"/>
                <a:gd name="connsiteY3" fmla="*/ 63163 h 63163"/>
                <a:gd name="connsiteX4" fmla="*/ 573 w 306151"/>
                <a:gd name="connsiteY4" fmla="*/ 25636 h 63163"/>
                <a:gd name="connsiteX5" fmla="*/ 0 w 306151"/>
                <a:gd name="connsiteY5" fmla="*/ 12478 h 63163"/>
                <a:gd name="connsiteX0" fmla="*/ 306151 w 306151"/>
                <a:gd name="connsiteY0" fmla="*/ 0 h 56019"/>
                <a:gd name="connsiteX1" fmla="*/ 306151 w 306151"/>
                <a:gd name="connsiteY1" fmla="*/ 18492 h 56019"/>
                <a:gd name="connsiteX2" fmla="*/ 268624 w 306151"/>
                <a:gd name="connsiteY2" fmla="*/ 56019 h 56019"/>
                <a:gd name="connsiteX3" fmla="*/ 38100 w 306151"/>
                <a:gd name="connsiteY3" fmla="*/ 56019 h 56019"/>
                <a:gd name="connsiteX4" fmla="*/ 573 w 306151"/>
                <a:gd name="connsiteY4" fmla="*/ 18492 h 56019"/>
                <a:gd name="connsiteX5" fmla="*/ 0 w 306151"/>
                <a:gd name="connsiteY5" fmla="*/ 5334 h 56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6151" h="56019">
                  <a:moveTo>
                    <a:pt x="306151" y="0"/>
                  </a:moveTo>
                  <a:lnTo>
                    <a:pt x="306151" y="18492"/>
                  </a:lnTo>
                  <a:cubicBezTo>
                    <a:pt x="306151" y="39218"/>
                    <a:pt x="289350" y="56019"/>
                    <a:pt x="268624" y="56019"/>
                  </a:cubicBezTo>
                  <a:lnTo>
                    <a:pt x="38100" y="56019"/>
                  </a:lnTo>
                  <a:cubicBezTo>
                    <a:pt x="17374" y="56019"/>
                    <a:pt x="573" y="39218"/>
                    <a:pt x="573" y="18492"/>
                  </a:cubicBezTo>
                  <a:lnTo>
                    <a:pt x="0" y="5334"/>
                  </a:lnTo>
                </a:path>
              </a:pathLst>
            </a:custGeom>
            <a:noFill/>
            <a:ln w="952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67C5D96-A075-6871-E651-64B393DF66AE}"/>
              </a:ext>
            </a:extLst>
          </p:cNvPr>
          <p:cNvSpPr txBox="1"/>
          <p:nvPr/>
        </p:nvSpPr>
        <p:spPr>
          <a:xfrm>
            <a:off x="469567" y="1162657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400" b="1" dirty="0">
                <a:latin typeface="BankGothic Md BT" panose="020B0807020203060204" pitchFamily="34" charset="0"/>
              </a:rPr>
              <a:t>SELF-SERVE</a:t>
            </a:r>
          </a:p>
        </p:txBody>
      </p:sp>
    </p:spTree>
    <p:extLst>
      <p:ext uri="{BB962C8B-B14F-4D97-AF65-F5344CB8AC3E}">
        <p14:creationId xmlns:p14="http://schemas.microsoft.com/office/powerpoint/2010/main" val="2244513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43</Words>
  <Application>Microsoft Office PowerPoint</Application>
  <PresentationFormat>Custom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BankGothic Md BT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4</cp:revision>
  <dcterms:created xsi:type="dcterms:W3CDTF">2024-03-22T21:20:47Z</dcterms:created>
  <dcterms:modified xsi:type="dcterms:W3CDTF">2024-03-27T23:57:48Z</dcterms:modified>
</cp:coreProperties>
</file>