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73152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28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air Berger" userId="188b2259-3118-4fd4-acb6-827c4c8673a8" providerId="ADAL" clId="{0CDFC2D7-A4E6-43BF-A102-8B4466F9BE20}"/>
    <pc:docChg chg="custSel addSld modSld">
      <pc:chgData name="Blair Berger" userId="188b2259-3118-4fd4-acb6-827c4c8673a8" providerId="ADAL" clId="{0CDFC2D7-A4E6-43BF-A102-8B4466F9BE20}" dt="2024-03-19T20:02:54.253" v="182" actId="1076"/>
      <pc:docMkLst>
        <pc:docMk/>
      </pc:docMkLst>
      <pc:sldChg chg="addSp delSp modSp new mod">
        <pc:chgData name="Blair Berger" userId="188b2259-3118-4fd4-acb6-827c4c8673a8" providerId="ADAL" clId="{0CDFC2D7-A4E6-43BF-A102-8B4466F9BE20}" dt="2024-03-19T20:02:54.253" v="182" actId="1076"/>
        <pc:sldMkLst>
          <pc:docMk/>
          <pc:sldMk cId="1877718493" sldId="257"/>
        </pc:sldMkLst>
        <pc:spChg chg="del">
          <ac:chgData name="Blair Berger" userId="188b2259-3118-4fd4-acb6-827c4c8673a8" providerId="ADAL" clId="{0CDFC2D7-A4E6-43BF-A102-8B4466F9BE20}" dt="2024-03-19T19:50:52.920" v="1" actId="478"/>
          <ac:spMkLst>
            <pc:docMk/>
            <pc:sldMk cId="1877718493" sldId="257"/>
            <ac:spMk id="2" creationId="{D1E767CA-85F3-FDDC-E630-A8A1F2AF4252}"/>
          </ac:spMkLst>
        </pc:spChg>
        <pc:spChg chg="del">
          <ac:chgData name="Blair Berger" userId="188b2259-3118-4fd4-acb6-827c4c8673a8" providerId="ADAL" clId="{0CDFC2D7-A4E6-43BF-A102-8B4466F9BE20}" dt="2024-03-19T19:50:52.920" v="1" actId="478"/>
          <ac:spMkLst>
            <pc:docMk/>
            <pc:sldMk cId="1877718493" sldId="257"/>
            <ac:spMk id="3" creationId="{7E7A8FA7-AC82-A277-FFC0-3A0A8FB53768}"/>
          </ac:spMkLst>
        </pc:spChg>
        <pc:spChg chg="add 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4" creationId="{C75D2A7F-5DD7-2A68-5C47-852215945A61}"/>
          </ac:spMkLst>
        </pc:spChg>
        <pc:spChg chg="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6" creationId="{8C2F128E-0B02-8720-92C0-4BB0FBD22473}"/>
          </ac:spMkLst>
        </pc:spChg>
        <pc:spChg chg="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7" creationId="{BE38329F-BE9A-BE1B-E117-8612460385DE}"/>
          </ac:spMkLst>
        </pc:spChg>
        <pc:spChg chg="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8" creationId="{20AB8FAA-0A95-8B3B-6C40-D2A853001D21}"/>
          </ac:spMkLst>
        </pc:spChg>
        <pc:spChg chg="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9" creationId="{31A93B87-8177-5F6F-9345-33CBEBE3576D}"/>
          </ac:spMkLst>
        </pc:spChg>
        <pc:spChg chg="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11" creationId="{7A28B556-9AFA-A783-9516-9D6831177DA3}"/>
          </ac:spMkLst>
        </pc:spChg>
        <pc:spChg chg="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12" creationId="{5785AD6E-DE1E-ED6D-1BDF-5FED1645A999}"/>
          </ac:spMkLst>
        </pc:spChg>
        <pc:spChg chg="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13" creationId="{21061D0D-C191-6670-EC58-BFC4D1F61EDB}"/>
          </ac:spMkLst>
        </pc:spChg>
        <pc:spChg chg="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14" creationId="{EFC6C571-176F-F310-80FF-2E2C9F24ED07}"/>
          </ac:spMkLst>
        </pc:spChg>
        <pc:spChg chg="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16" creationId="{5D04A1C9-094B-BA0C-CC78-429A6D49BE9E}"/>
          </ac:spMkLst>
        </pc:spChg>
        <pc:spChg chg="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17" creationId="{7B2FEAFA-9D7D-5EBA-42C5-2F8AD63F136F}"/>
          </ac:spMkLst>
        </pc:spChg>
        <pc:spChg chg="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18" creationId="{D3C61DBC-14E5-BB9B-2EE7-69AA3A14719A}"/>
          </ac:spMkLst>
        </pc:spChg>
        <pc:spChg chg="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19" creationId="{4E593663-2990-E1D2-8CAD-92B524660C71}"/>
          </ac:spMkLst>
        </pc:spChg>
        <pc:spChg chg="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21" creationId="{0BF3AD69-A3B2-CF55-597A-2AEF38FB30ED}"/>
          </ac:spMkLst>
        </pc:spChg>
        <pc:spChg chg="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22" creationId="{8436D5C3-7272-CBEB-12F3-24521C2BBEBA}"/>
          </ac:spMkLst>
        </pc:spChg>
        <pc:spChg chg="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23" creationId="{B338C54A-9379-2911-613D-D9AE8DF55DA6}"/>
          </ac:spMkLst>
        </pc:spChg>
        <pc:spChg chg="mod">
          <ac:chgData name="Blair Berger" userId="188b2259-3118-4fd4-acb6-827c4c8673a8" providerId="ADAL" clId="{0CDFC2D7-A4E6-43BF-A102-8B4466F9BE20}" dt="2024-03-19T19:51:01.316" v="2"/>
          <ac:spMkLst>
            <pc:docMk/>
            <pc:sldMk cId="1877718493" sldId="257"/>
            <ac:spMk id="24" creationId="{0393E21B-2EF6-FD20-4905-75CEA0AF8443}"/>
          </ac:spMkLst>
        </pc:spChg>
        <pc:spChg chg="del mod topLvl">
          <ac:chgData name="Blair Berger" userId="188b2259-3118-4fd4-acb6-827c4c8673a8" providerId="ADAL" clId="{0CDFC2D7-A4E6-43BF-A102-8B4466F9BE20}" dt="2024-03-19T20:02:31.866" v="180" actId="478"/>
          <ac:spMkLst>
            <pc:docMk/>
            <pc:sldMk cId="1877718493" sldId="257"/>
            <ac:spMk id="26" creationId="{FFCC6A9F-903F-6CF6-D1CF-F2E4AC949BC8}"/>
          </ac:spMkLst>
        </pc:spChg>
        <pc:spChg chg="mod topLvl">
          <ac:chgData name="Blair Berger" userId="188b2259-3118-4fd4-acb6-827c4c8673a8" providerId="ADAL" clId="{0CDFC2D7-A4E6-43BF-A102-8B4466F9BE20}" dt="2024-03-19T19:52:11.086" v="24" actId="164"/>
          <ac:spMkLst>
            <pc:docMk/>
            <pc:sldMk cId="1877718493" sldId="257"/>
            <ac:spMk id="27" creationId="{48BB4957-AD0F-0B5C-37EE-CA330D57992E}"/>
          </ac:spMkLst>
        </pc:spChg>
        <pc:spChg chg="mod topLvl">
          <ac:chgData name="Blair Berger" userId="188b2259-3118-4fd4-acb6-827c4c8673a8" providerId="ADAL" clId="{0CDFC2D7-A4E6-43BF-A102-8B4466F9BE20}" dt="2024-03-19T19:53:37.512" v="94" actId="207"/>
          <ac:spMkLst>
            <pc:docMk/>
            <pc:sldMk cId="1877718493" sldId="257"/>
            <ac:spMk id="28" creationId="{A78D709C-0F9E-B259-DFA2-B47E88C49CC6}"/>
          </ac:spMkLst>
        </pc:spChg>
        <pc:spChg chg="mod topLvl">
          <ac:chgData name="Blair Berger" userId="188b2259-3118-4fd4-acb6-827c4c8673a8" providerId="ADAL" clId="{0CDFC2D7-A4E6-43BF-A102-8B4466F9BE20}" dt="2024-03-19T19:53:55.855" v="97" actId="14100"/>
          <ac:spMkLst>
            <pc:docMk/>
            <pc:sldMk cId="1877718493" sldId="257"/>
            <ac:spMk id="29" creationId="{2C1D65C3-AF4A-92B8-04A6-1E4092D461FB}"/>
          </ac:spMkLst>
        </pc:spChg>
        <pc:spChg chg="mod">
          <ac:chgData name="Blair Berger" userId="188b2259-3118-4fd4-acb6-827c4c8673a8" providerId="ADAL" clId="{0CDFC2D7-A4E6-43BF-A102-8B4466F9BE20}" dt="2024-03-19T19:52:18.708" v="81"/>
          <ac:spMkLst>
            <pc:docMk/>
            <pc:sldMk cId="1877718493" sldId="257"/>
            <ac:spMk id="32" creationId="{1635B6F3-7590-17E5-FA5A-BB71FE97624F}"/>
          </ac:spMkLst>
        </pc:spChg>
        <pc:spChg chg="mod">
          <ac:chgData name="Blair Berger" userId="188b2259-3118-4fd4-acb6-827c4c8673a8" providerId="ADAL" clId="{0CDFC2D7-A4E6-43BF-A102-8B4466F9BE20}" dt="2024-03-19T19:53:13.210" v="87" actId="207"/>
          <ac:spMkLst>
            <pc:docMk/>
            <pc:sldMk cId="1877718493" sldId="257"/>
            <ac:spMk id="33" creationId="{3637D3C5-17FF-5C9F-3739-3F5A872D3BCE}"/>
          </ac:spMkLst>
        </pc:spChg>
        <pc:spChg chg="mod">
          <ac:chgData name="Blair Berger" userId="188b2259-3118-4fd4-acb6-827c4c8673a8" providerId="ADAL" clId="{0CDFC2D7-A4E6-43BF-A102-8B4466F9BE20}" dt="2024-03-19T19:53:59.512" v="98" actId="14100"/>
          <ac:spMkLst>
            <pc:docMk/>
            <pc:sldMk cId="1877718493" sldId="257"/>
            <ac:spMk id="34" creationId="{AE2C3A0D-95D7-3F41-9C16-9799EC716A1C}"/>
          </ac:spMkLst>
        </pc:spChg>
        <pc:spChg chg="mod topLvl">
          <ac:chgData name="Blair Berger" userId="188b2259-3118-4fd4-acb6-827c4c8673a8" providerId="ADAL" clId="{0CDFC2D7-A4E6-43BF-A102-8B4466F9BE20}" dt="2024-03-19T20:02:54.253" v="182" actId="1076"/>
          <ac:spMkLst>
            <pc:docMk/>
            <pc:sldMk cId="1877718493" sldId="257"/>
            <ac:spMk id="36" creationId="{DD4C5E25-EE85-EA20-6450-6C7213DBDE6B}"/>
          </ac:spMkLst>
        </pc:spChg>
        <pc:spChg chg="mod topLvl">
          <ac:chgData name="Blair Berger" userId="188b2259-3118-4fd4-acb6-827c4c8673a8" providerId="ADAL" clId="{0CDFC2D7-A4E6-43BF-A102-8B4466F9BE20}" dt="2024-03-19T20:02:54.253" v="182" actId="1076"/>
          <ac:spMkLst>
            <pc:docMk/>
            <pc:sldMk cId="1877718493" sldId="257"/>
            <ac:spMk id="37" creationId="{5B2ECE5A-6F67-A0BD-E07E-C3F8FC05F2B2}"/>
          </ac:spMkLst>
        </pc:spChg>
        <pc:spChg chg="mod topLvl">
          <ac:chgData name="Blair Berger" userId="188b2259-3118-4fd4-acb6-827c4c8673a8" providerId="ADAL" clId="{0CDFC2D7-A4E6-43BF-A102-8B4466F9BE20}" dt="2024-03-19T20:02:54.253" v="182" actId="1076"/>
          <ac:spMkLst>
            <pc:docMk/>
            <pc:sldMk cId="1877718493" sldId="257"/>
            <ac:spMk id="38" creationId="{3B81AA76-86A6-6145-E889-0FCDDC25673D}"/>
          </ac:spMkLst>
        </pc:spChg>
        <pc:spChg chg="mod topLvl">
          <ac:chgData name="Blair Berger" userId="188b2259-3118-4fd4-acb6-827c4c8673a8" providerId="ADAL" clId="{0CDFC2D7-A4E6-43BF-A102-8B4466F9BE20}" dt="2024-03-19T20:02:54.253" v="182" actId="1076"/>
          <ac:spMkLst>
            <pc:docMk/>
            <pc:sldMk cId="1877718493" sldId="257"/>
            <ac:spMk id="40" creationId="{2825552E-4415-B061-5E5B-5184BB7FD217}"/>
          </ac:spMkLst>
        </pc:spChg>
        <pc:spChg chg="mod topLvl">
          <ac:chgData name="Blair Berger" userId="188b2259-3118-4fd4-acb6-827c4c8673a8" providerId="ADAL" clId="{0CDFC2D7-A4E6-43BF-A102-8B4466F9BE20}" dt="2024-03-19T20:02:54.253" v="182" actId="1076"/>
          <ac:spMkLst>
            <pc:docMk/>
            <pc:sldMk cId="1877718493" sldId="257"/>
            <ac:spMk id="41" creationId="{C3882C12-1058-513A-5D34-406CB608E39B}"/>
          </ac:spMkLst>
        </pc:spChg>
        <pc:spChg chg="mod topLvl">
          <ac:chgData name="Blair Berger" userId="188b2259-3118-4fd4-acb6-827c4c8673a8" providerId="ADAL" clId="{0CDFC2D7-A4E6-43BF-A102-8B4466F9BE20}" dt="2024-03-19T20:02:54.253" v="182" actId="1076"/>
          <ac:spMkLst>
            <pc:docMk/>
            <pc:sldMk cId="1877718493" sldId="257"/>
            <ac:spMk id="42" creationId="{273FF71B-D1E7-1F11-2EF2-54F1724D934F}"/>
          </ac:spMkLst>
        </pc:spChg>
        <pc:grpChg chg="add del mod">
          <ac:chgData name="Blair Berger" userId="188b2259-3118-4fd4-acb6-827c4c8673a8" providerId="ADAL" clId="{0CDFC2D7-A4E6-43BF-A102-8B4466F9BE20}" dt="2024-03-19T20:02:31.866" v="180" actId="478"/>
          <ac:grpSpMkLst>
            <pc:docMk/>
            <pc:sldMk cId="1877718493" sldId="257"/>
            <ac:grpSpMk id="5" creationId="{D640B0B6-2ABF-A9AA-2DDB-9F01B14FF399}"/>
          </ac:grpSpMkLst>
        </pc:grpChg>
        <pc:grpChg chg="add del mod">
          <ac:chgData name="Blair Berger" userId="188b2259-3118-4fd4-acb6-827c4c8673a8" providerId="ADAL" clId="{0CDFC2D7-A4E6-43BF-A102-8B4466F9BE20}" dt="2024-03-19T20:02:31.866" v="180" actId="478"/>
          <ac:grpSpMkLst>
            <pc:docMk/>
            <pc:sldMk cId="1877718493" sldId="257"/>
            <ac:grpSpMk id="10" creationId="{83D2B693-285F-89FF-3D7A-DE21535EBFDD}"/>
          </ac:grpSpMkLst>
        </pc:grpChg>
        <pc:grpChg chg="add del mod">
          <ac:chgData name="Blair Berger" userId="188b2259-3118-4fd4-acb6-827c4c8673a8" providerId="ADAL" clId="{0CDFC2D7-A4E6-43BF-A102-8B4466F9BE20}" dt="2024-03-19T20:02:31.866" v="180" actId="478"/>
          <ac:grpSpMkLst>
            <pc:docMk/>
            <pc:sldMk cId="1877718493" sldId="257"/>
            <ac:grpSpMk id="15" creationId="{3FD2670F-29F6-343C-0458-194628226018}"/>
          </ac:grpSpMkLst>
        </pc:grpChg>
        <pc:grpChg chg="add del mod">
          <ac:chgData name="Blair Berger" userId="188b2259-3118-4fd4-acb6-827c4c8673a8" providerId="ADAL" clId="{0CDFC2D7-A4E6-43BF-A102-8B4466F9BE20}" dt="2024-03-19T20:02:31.866" v="180" actId="478"/>
          <ac:grpSpMkLst>
            <pc:docMk/>
            <pc:sldMk cId="1877718493" sldId="257"/>
            <ac:grpSpMk id="20" creationId="{2C964406-C369-60AF-165F-5BFB1532CE39}"/>
          </ac:grpSpMkLst>
        </pc:grpChg>
        <pc:grpChg chg="add del mod">
          <ac:chgData name="Blair Berger" userId="188b2259-3118-4fd4-acb6-827c4c8673a8" providerId="ADAL" clId="{0CDFC2D7-A4E6-43BF-A102-8B4466F9BE20}" dt="2024-03-19T19:51:11.367" v="3" actId="165"/>
          <ac:grpSpMkLst>
            <pc:docMk/>
            <pc:sldMk cId="1877718493" sldId="257"/>
            <ac:grpSpMk id="25" creationId="{5F1D7B04-8C18-8D40-F418-48C3EAAE3A60}"/>
          </ac:grpSpMkLst>
        </pc:grpChg>
        <pc:grpChg chg="add mod">
          <ac:chgData name="Blair Berger" userId="188b2259-3118-4fd4-acb6-827c4c8673a8" providerId="ADAL" clId="{0CDFC2D7-A4E6-43BF-A102-8B4466F9BE20}" dt="2024-03-19T20:02:54.253" v="182" actId="1076"/>
          <ac:grpSpMkLst>
            <pc:docMk/>
            <pc:sldMk cId="1877718493" sldId="257"/>
            <ac:grpSpMk id="30" creationId="{9EF8C3D5-3AEF-5746-4D48-09F65CCA81FB}"/>
          </ac:grpSpMkLst>
        </pc:grpChg>
        <pc:grpChg chg="add mod">
          <ac:chgData name="Blair Berger" userId="188b2259-3118-4fd4-acb6-827c4c8673a8" providerId="ADAL" clId="{0CDFC2D7-A4E6-43BF-A102-8B4466F9BE20}" dt="2024-03-19T20:02:54.253" v="182" actId="1076"/>
          <ac:grpSpMkLst>
            <pc:docMk/>
            <pc:sldMk cId="1877718493" sldId="257"/>
            <ac:grpSpMk id="31" creationId="{A1A01A13-3EAE-71F4-77D0-E6CE5E95AF0A}"/>
          </ac:grpSpMkLst>
        </pc:grpChg>
        <pc:grpChg chg="add del mod">
          <ac:chgData name="Blair Berger" userId="188b2259-3118-4fd4-acb6-827c4c8673a8" providerId="ADAL" clId="{0CDFC2D7-A4E6-43BF-A102-8B4466F9BE20}" dt="2024-03-19T19:56:09.217" v="177" actId="165"/>
          <ac:grpSpMkLst>
            <pc:docMk/>
            <pc:sldMk cId="1877718493" sldId="257"/>
            <ac:grpSpMk id="35" creationId="{71DA53B2-FC91-AE8C-7B88-03E744551A5D}"/>
          </ac:grpSpMkLst>
        </pc:grpChg>
        <pc:grpChg chg="add del mod">
          <ac:chgData name="Blair Berger" userId="188b2259-3118-4fd4-acb6-827c4c8673a8" providerId="ADAL" clId="{0CDFC2D7-A4E6-43BF-A102-8B4466F9BE20}" dt="2024-03-19T19:56:09.217" v="177" actId="165"/>
          <ac:grpSpMkLst>
            <pc:docMk/>
            <pc:sldMk cId="1877718493" sldId="257"/>
            <ac:grpSpMk id="39" creationId="{A3889BEA-A9DB-40C2-E810-315671455B4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496484"/>
            <a:ext cx="6217920" cy="3183467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3ABB3-9EEA-4258-8940-4537972F54C9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D5F1-668E-4847-8DAF-AAAD2FF5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266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3ABB3-9EEA-4258-8940-4537972F54C9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D5F1-668E-4847-8DAF-AAAD2FF5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05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3ABB3-9EEA-4258-8940-4537972F54C9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D5F1-668E-4847-8DAF-AAAD2FF5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28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3ABB3-9EEA-4258-8940-4537972F54C9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D5F1-668E-4847-8DAF-AAAD2FF5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72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279653"/>
            <a:ext cx="6309360" cy="380364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119286"/>
            <a:ext cx="6309360" cy="200024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3ABB3-9EEA-4258-8940-4537972F54C9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D5F1-668E-4847-8DAF-AAAD2FF5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161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3ABB3-9EEA-4258-8940-4537972F54C9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D5F1-668E-4847-8DAF-AAAD2FF5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281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6836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241551"/>
            <a:ext cx="3094672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3ABB3-9EEA-4258-8940-4537972F54C9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D5F1-668E-4847-8DAF-AAAD2FF5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446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3ABB3-9EEA-4258-8940-4537972F54C9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D5F1-668E-4847-8DAF-AAAD2FF5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823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3ABB3-9EEA-4258-8940-4537972F54C9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D5F1-668E-4847-8DAF-AAAD2FF5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655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3ABB3-9EEA-4258-8940-4537972F54C9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D5F1-668E-4847-8DAF-AAAD2FF5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95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16569"/>
            <a:ext cx="3703320" cy="6498167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3ABB3-9EEA-4258-8940-4537972F54C9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D5F1-668E-4847-8DAF-AAAD2FF5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4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486836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33ABB3-9EEA-4258-8940-4537972F54C9}" type="datetimeFigureOut">
              <a:rPr lang="en-US" smtClean="0"/>
              <a:t>3/19/2024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475136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25D5F1-668E-4847-8DAF-AAAD2FF5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0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4845BCA-E128-349C-DE7A-0A539CB1DBE7}"/>
              </a:ext>
            </a:extLst>
          </p:cNvPr>
          <p:cNvSpPr/>
          <p:nvPr/>
        </p:nvSpPr>
        <p:spPr>
          <a:xfrm>
            <a:off x="0" y="0"/>
            <a:ext cx="7315200" cy="9144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87EE561-AEA3-78C9-437A-FD9A3780C1A0}"/>
              </a:ext>
            </a:extLst>
          </p:cNvPr>
          <p:cNvGrpSpPr/>
          <p:nvPr/>
        </p:nvGrpSpPr>
        <p:grpSpPr>
          <a:xfrm>
            <a:off x="502355" y="763221"/>
            <a:ext cx="5796845" cy="395112"/>
            <a:chOff x="502355" y="763221"/>
            <a:chExt cx="5796845" cy="39511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C1A7A77-DC07-D581-C0AC-4168264A91C0}"/>
                </a:ext>
              </a:extLst>
            </p:cNvPr>
            <p:cNvSpPr/>
            <p:nvPr/>
          </p:nvSpPr>
          <p:spPr>
            <a:xfrm>
              <a:off x="3657600" y="763221"/>
              <a:ext cx="2641600" cy="3951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DD8F726-49B0-CF8E-D5DF-FE0E9E93BE03}"/>
                </a:ext>
              </a:extLst>
            </p:cNvPr>
            <p:cNvSpPr/>
            <p:nvPr/>
          </p:nvSpPr>
          <p:spPr>
            <a:xfrm>
              <a:off x="502355" y="763221"/>
              <a:ext cx="2641600" cy="3951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109EF6E-5731-F873-B201-C6E9CEBB4BC6}"/>
                </a:ext>
              </a:extLst>
            </p:cNvPr>
            <p:cNvSpPr txBox="1"/>
            <p:nvPr/>
          </p:nvSpPr>
          <p:spPr>
            <a:xfrm>
              <a:off x="508000" y="776111"/>
              <a:ext cx="26303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accent2"/>
                  </a:solidFill>
                </a:rPr>
                <a:t>Gameday [EAST] Station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7BADE26-3E4A-E313-3B75-A2139EE80E1F}"/>
                </a:ext>
              </a:extLst>
            </p:cNvPr>
            <p:cNvSpPr txBox="1"/>
            <p:nvPr/>
          </p:nvSpPr>
          <p:spPr>
            <a:xfrm>
              <a:off x="3663245" y="776111"/>
              <a:ext cx="26303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accent2"/>
                  </a:solidFill>
                </a:rPr>
                <a:t>Price Star Storage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A2712C1-FA3E-A202-3CE4-D75A367BAD7B}"/>
              </a:ext>
            </a:extLst>
          </p:cNvPr>
          <p:cNvGrpSpPr/>
          <p:nvPr/>
        </p:nvGrpSpPr>
        <p:grpSpPr>
          <a:xfrm>
            <a:off x="502355" y="1310731"/>
            <a:ext cx="5796845" cy="395112"/>
            <a:chOff x="502355" y="763221"/>
            <a:chExt cx="5796845" cy="39511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D7FE01C-B7C7-08C3-34FC-20B16577BD28}"/>
                </a:ext>
              </a:extLst>
            </p:cNvPr>
            <p:cNvSpPr/>
            <p:nvPr/>
          </p:nvSpPr>
          <p:spPr>
            <a:xfrm>
              <a:off x="3657600" y="763221"/>
              <a:ext cx="2641600" cy="3951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F5A2C9-72AE-4E5C-1C1D-4E2BC8D0668C}"/>
                </a:ext>
              </a:extLst>
            </p:cNvPr>
            <p:cNvSpPr/>
            <p:nvPr/>
          </p:nvSpPr>
          <p:spPr>
            <a:xfrm>
              <a:off x="502355" y="763221"/>
              <a:ext cx="2641600" cy="3951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3FFED33-6A06-1989-EF6B-C32E963E2D6C}"/>
                </a:ext>
              </a:extLst>
            </p:cNvPr>
            <p:cNvSpPr txBox="1"/>
            <p:nvPr/>
          </p:nvSpPr>
          <p:spPr>
            <a:xfrm>
              <a:off x="508000" y="776111"/>
              <a:ext cx="26303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Gameday [WEST] Station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D0FB09D-D164-553D-1B28-5D5468B4D77D}"/>
                </a:ext>
              </a:extLst>
            </p:cNvPr>
            <p:cNvSpPr txBox="1"/>
            <p:nvPr/>
          </p:nvSpPr>
          <p:spPr>
            <a:xfrm>
              <a:off x="3663245" y="776111"/>
              <a:ext cx="26303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</a:rPr>
                <a:t>Price Star Storage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1ED020B-C6F0-4C8F-6B22-006DAE242C0B}"/>
              </a:ext>
            </a:extLst>
          </p:cNvPr>
          <p:cNvGrpSpPr/>
          <p:nvPr/>
        </p:nvGrpSpPr>
        <p:grpSpPr>
          <a:xfrm>
            <a:off x="502355" y="1821552"/>
            <a:ext cx="5796845" cy="395112"/>
            <a:chOff x="502355" y="763221"/>
            <a:chExt cx="5796845" cy="39511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6F17826-B917-3D93-1D26-3BB55F14BEB4}"/>
                </a:ext>
              </a:extLst>
            </p:cNvPr>
            <p:cNvSpPr/>
            <p:nvPr/>
          </p:nvSpPr>
          <p:spPr>
            <a:xfrm>
              <a:off x="3657600" y="763221"/>
              <a:ext cx="2641600" cy="3951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9900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070A3EE-8106-1939-CAC1-2596569633BD}"/>
                </a:ext>
              </a:extLst>
            </p:cNvPr>
            <p:cNvSpPr/>
            <p:nvPr/>
          </p:nvSpPr>
          <p:spPr>
            <a:xfrm>
              <a:off x="502355" y="763221"/>
              <a:ext cx="2641600" cy="3951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CC9900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6D54A3F-B0D1-FF74-A5F7-CB2D239F6D6A}"/>
                </a:ext>
              </a:extLst>
            </p:cNvPr>
            <p:cNvSpPr txBox="1"/>
            <p:nvPr/>
          </p:nvSpPr>
          <p:spPr>
            <a:xfrm>
              <a:off x="508000" y="776111"/>
              <a:ext cx="26303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C9900"/>
                  </a:solidFill>
                </a:rPr>
                <a:t>Rally Day Station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A776BE0-1C35-BE2C-0508-7E571800ED37}"/>
                </a:ext>
              </a:extLst>
            </p:cNvPr>
            <p:cNvSpPr txBox="1"/>
            <p:nvPr/>
          </p:nvSpPr>
          <p:spPr>
            <a:xfrm>
              <a:off x="3663245" y="776111"/>
              <a:ext cx="26303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CC9900"/>
                  </a:solidFill>
                </a:rPr>
                <a:t>Price Star Storage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9104D1B-AC1E-3236-DC48-B1BA11A7BFC8}"/>
              </a:ext>
            </a:extLst>
          </p:cNvPr>
          <p:cNvGrpSpPr/>
          <p:nvPr/>
        </p:nvGrpSpPr>
        <p:grpSpPr>
          <a:xfrm>
            <a:off x="502355" y="2369062"/>
            <a:ext cx="5796845" cy="395112"/>
            <a:chOff x="502355" y="763221"/>
            <a:chExt cx="5796845" cy="39511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DEAFB56-C026-6D29-07E0-8D9EB2C3691D}"/>
                </a:ext>
              </a:extLst>
            </p:cNvPr>
            <p:cNvSpPr/>
            <p:nvPr/>
          </p:nvSpPr>
          <p:spPr>
            <a:xfrm>
              <a:off x="3657600" y="763221"/>
              <a:ext cx="2641600" cy="3951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A789B322-9542-D736-08A0-2D4664334D67}"/>
                </a:ext>
              </a:extLst>
            </p:cNvPr>
            <p:cNvSpPr/>
            <p:nvPr/>
          </p:nvSpPr>
          <p:spPr>
            <a:xfrm>
              <a:off x="502355" y="763221"/>
              <a:ext cx="2641600" cy="3951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BE3EC45-E5E8-AA68-DB30-803935902095}"/>
                </a:ext>
              </a:extLst>
            </p:cNvPr>
            <p:cNvSpPr txBox="1"/>
            <p:nvPr/>
          </p:nvSpPr>
          <p:spPr>
            <a:xfrm>
              <a:off x="508000" y="776111"/>
              <a:ext cx="26303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B050"/>
                  </a:solidFill>
                </a:rPr>
                <a:t>ATT Stadium Tours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658E0A11-D84A-7167-73CA-3AEB2B83F3BA}"/>
                </a:ext>
              </a:extLst>
            </p:cNvPr>
            <p:cNvSpPr txBox="1"/>
            <p:nvPr/>
          </p:nvSpPr>
          <p:spPr>
            <a:xfrm>
              <a:off x="3663245" y="776111"/>
              <a:ext cx="26303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B050"/>
                  </a:solidFill>
                </a:rPr>
                <a:t>Price Star Storage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9606B57-63F2-49AD-6B4F-6D48C1340BAF}"/>
              </a:ext>
            </a:extLst>
          </p:cNvPr>
          <p:cNvGrpSpPr/>
          <p:nvPr/>
        </p:nvGrpSpPr>
        <p:grpSpPr>
          <a:xfrm>
            <a:off x="502355" y="2916572"/>
            <a:ext cx="5796845" cy="395112"/>
            <a:chOff x="502355" y="763221"/>
            <a:chExt cx="5796845" cy="395112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8CDE5AF8-84A0-CC8C-665A-9545FD725A43}"/>
                </a:ext>
              </a:extLst>
            </p:cNvPr>
            <p:cNvSpPr/>
            <p:nvPr/>
          </p:nvSpPr>
          <p:spPr>
            <a:xfrm>
              <a:off x="3657600" y="763221"/>
              <a:ext cx="2641600" cy="3951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34A281F-AB5F-A00A-0D1C-83A5D60E5A7A}"/>
                </a:ext>
              </a:extLst>
            </p:cNvPr>
            <p:cNvSpPr/>
            <p:nvPr/>
          </p:nvSpPr>
          <p:spPr>
            <a:xfrm>
              <a:off x="502355" y="763221"/>
              <a:ext cx="2641600" cy="3951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21A15B9-F2E4-5843-A6DB-03E3D99E23FB}"/>
                </a:ext>
              </a:extLst>
            </p:cNvPr>
            <p:cNvSpPr txBox="1"/>
            <p:nvPr/>
          </p:nvSpPr>
          <p:spPr>
            <a:xfrm>
              <a:off x="508000" y="776111"/>
              <a:ext cx="26303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70C0"/>
                  </a:solidFill>
                </a:rPr>
                <a:t>Backups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8DC7EFD-5B0C-308D-D438-B54F4DC61B72}"/>
                </a:ext>
              </a:extLst>
            </p:cNvPr>
            <p:cNvSpPr txBox="1"/>
            <p:nvPr/>
          </p:nvSpPr>
          <p:spPr>
            <a:xfrm>
              <a:off x="3663245" y="776111"/>
              <a:ext cx="26303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70C0"/>
                  </a:solidFill>
                </a:rPr>
                <a:t>Price Star Storage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4281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75D2A7F-5DD7-2A68-5C47-852215945A61}"/>
              </a:ext>
            </a:extLst>
          </p:cNvPr>
          <p:cNvSpPr/>
          <p:nvPr/>
        </p:nvSpPr>
        <p:spPr>
          <a:xfrm>
            <a:off x="0" y="0"/>
            <a:ext cx="7315200" cy="9144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EF8C3D5-3AEF-5746-4D48-09F65CCA81FB}"/>
              </a:ext>
            </a:extLst>
          </p:cNvPr>
          <p:cNvGrpSpPr/>
          <p:nvPr/>
        </p:nvGrpSpPr>
        <p:grpSpPr>
          <a:xfrm>
            <a:off x="337454" y="2550285"/>
            <a:ext cx="2183141" cy="1982806"/>
            <a:chOff x="502355" y="2916572"/>
            <a:chExt cx="2641600" cy="1982806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8BB4957-AD0F-0B5C-37EE-CA330D57992E}"/>
                </a:ext>
              </a:extLst>
            </p:cNvPr>
            <p:cNvSpPr/>
            <p:nvPr/>
          </p:nvSpPr>
          <p:spPr>
            <a:xfrm>
              <a:off x="502355" y="2916572"/>
              <a:ext cx="2641600" cy="19828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78D709C-0F9E-B259-DFA2-B47E88C49CC6}"/>
                </a:ext>
              </a:extLst>
            </p:cNvPr>
            <p:cNvSpPr txBox="1"/>
            <p:nvPr/>
          </p:nvSpPr>
          <p:spPr>
            <a:xfrm>
              <a:off x="508000" y="3257767"/>
              <a:ext cx="26303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accent1">
                      <a:lumMod val="75000"/>
                    </a:schemeClr>
                  </a:solidFill>
                </a:rPr>
                <a:t>Spare Backup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2C1D65C3-AF4A-92B8-04A6-1E4092D461FB}"/>
                </a:ext>
              </a:extLst>
            </p:cNvPr>
            <p:cNvSpPr txBox="1"/>
            <p:nvPr/>
          </p:nvSpPr>
          <p:spPr>
            <a:xfrm>
              <a:off x="736249" y="3627099"/>
              <a:ext cx="2173812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0070C0"/>
                  </a:solidFill>
                </a:rPr>
                <a:t>Price Star </a:t>
              </a:r>
            </a:p>
            <a:p>
              <a:pPr algn="ctr"/>
              <a:r>
                <a:rPr lang="en-US" sz="2000" dirty="0">
                  <a:solidFill>
                    <a:srgbClr val="0070C0"/>
                  </a:solidFill>
                </a:rPr>
                <a:t>Storage</a:t>
              </a:r>
              <a:endParaRPr lang="en-US" sz="24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1A01A13-3EAE-71F4-77D0-E6CE5E95AF0A}"/>
              </a:ext>
            </a:extLst>
          </p:cNvPr>
          <p:cNvGrpSpPr/>
          <p:nvPr/>
        </p:nvGrpSpPr>
        <p:grpSpPr>
          <a:xfrm>
            <a:off x="342119" y="6867687"/>
            <a:ext cx="2183141" cy="1982806"/>
            <a:chOff x="502355" y="2916572"/>
            <a:chExt cx="2641600" cy="1982806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1635B6F3-7590-17E5-FA5A-BB71FE97624F}"/>
                </a:ext>
              </a:extLst>
            </p:cNvPr>
            <p:cNvSpPr/>
            <p:nvPr/>
          </p:nvSpPr>
          <p:spPr>
            <a:xfrm>
              <a:off x="502355" y="2916572"/>
              <a:ext cx="2641600" cy="19828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70C0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3637D3C5-17FF-5C9F-3739-3F5A872D3BCE}"/>
                </a:ext>
              </a:extLst>
            </p:cNvPr>
            <p:cNvSpPr txBox="1"/>
            <p:nvPr/>
          </p:nvSpPr>
          <p:spPr>
            <a:xfrm>
              <a:off x="508000" y="3257767"/>
              <a:ext cx="26303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accent3">
                      <a:lumMod val="75000"/>
                    </a:schemeClr>
                  </a:solidFill>
                </a:rPr>
                <a:t>ATT Stadium Tours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AE2C3A0D-95D7-3F41-9C16-9799EC716A1C}"/>
                </a:ext>
              </a:extLst>
            </p:cNvPr>
            <p:cNvSpPr txBox="1"/>
            <p:nvPr/>
          </p:nvSpPr>
          <p:spPr>
            <a:xfrm>
              <a:off x="736249" y="3627099"/>
              <a:ext cx="2173812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00B050"/>
                  </a:solidFill>
                </a:rPr>
                <a:t>Price Star </a:t>
              </a:r>
            </a:p>
            <a:p>
              <a:pPr algn="ctr"/>
              <a:r>
                <a:rPr lang="en-US" sz="2000" dirty="0">
                  <a:solidFill>
                    <a:srgbClr val="00B050"/>
                  </a:solidFill>
                </a:rPr>
                <a:t>Storage</a:t>
              </a:r>
              <a:endParaRPr lang="en-US" sz="2400" dirty="0">
                <a:solidFill>
                  <a:srgbClr val="00B050"/>
                </a:solidFill>
              </a:endParaRPr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DD4C5E25-EE85-EA20-6450-6C7213DBDE6B}"/>
              </a:ext>
            </a:extLst>
          </p:cNvPr>
          <p:cNvSpPr/>
          <p:nvPr/>
        </p:nvSpPr>
        <p:spPr>
          <a:xfrm>
            <a:off x="337454" y="384044"/>
            <a:ext cx="2183141" cy="19828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B2ECE5A-6F67-A0BD-E07E-C3F8FC05F2B2}"/>
              </a:ext>
            </a:extLst>
          </p:cNvPr>
          <p:cNvSpPr txBox="1"/>
          <p:nvPr/>
        </p:nvSpPr>
        <p:spPr>
          <a:xfrm>
            <a:off x="342119" y="595416"/>
            <a:ext cx="2173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9A0000"/>
                </a:solidFill>
              </a:rPr>
              <a:t>Gameday </a:t>
            </a:r>
          </a:p>
          <a:p>
            <a:pPr algn="ctr"/>
            <a:r>
              <a:rPr lang="en-US" b="1" dirty="0">
                <a:solidFill>
                  <a:srgbClr val="9A0000"/>
                </a:solidFill>
              </a:rPr>
              <a:t>[WEST] STATION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B81AA76-86A6-6145-E889-0FCDDC25673D}"/>
              </a:ext>
            </a:extLst>
          </p:cNvPr>
          <p:cNvSpPr txBox="1"/>
          <p:nvPr/>
        </p:nvSpPr>
        <p:spPr>
          <a:xfrm>
            <a:off x="530755" y="1094571"/>
            <a:ext cx="179653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Price Star 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Storage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825552E-4415-B061-5E5B-5184BB7FD217}"/>
              </a:ext>
            </a:extLst>
          </p:cNvPr>
          <p:cNvSpPr/>
          <p:nvPr/>
        </p:nvSpPr>
        <p:spPr>
          <a:xfrm>
            <a:off x="342119" y="4701446"/>
            <a:ext cx="2183141" cy="19828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3882C12-1058-513A-5D34-406CB608E39B}"/>
              </a:ext>
            </a:extLst>
          </p:cNvPr>
          <p:cNvSpPr txBox="1"/>
          <p:nvPr/>
        </p:nvSpPr>
        <p:spPr>
          <a:xfrm>
            <a:off x="346784" y="4912818"/>
            <a:ext cx="2173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9A0000"/>
                </a:solidFill>
              </a:rPr>
              <a:t>Gameday </a:t>
            </a:r>
          </a:p>
          <a:p>
            <a:pPr algn="ctr"/>
            <a:r>
              <a:rPr lang="en-US" b="1" dirty="0">
                <a:solidFill>
                  <a:srgbClr val="9A0000"/>
                </a:solidFill>
              </a:rPr>
              <a:t>[EAST] STATION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73FF71B-D1E7-1F11-2EF2-54F1724D934F}"/>
              </a:ext>
            </a:extLst>
          </p:cNvPr>
          <p:cNvSpPr txBox="1"/>
          <p:nvPr/>
        </p:nvSpPr>
        <p:spPr>
          <a:xfrm>
            <a:off x="535420" y="5411973"/>
            <a:ext cx="179653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/>
                </a:solidFill>
              </a:rPr>
              <a:t>Price Star </a:t>
            </a:r>
          </a:p>
          <a:p>
            <a:pPr algn="ctr"/>
            <a:r>
              <a:rPr lang="en-US" sz="2000" dirty="0">
                <a:solidFill>
                  <a:schemeClr val="accent2"/>
                </a:solidFill>
              </a:rPr>
              <a:t>Storage</a:t>
            </a:r>
            <a:endParaRPr lang="en-U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718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1150</TotalTime>
  <Words>59</Words>
  <Application>Microsoft Office PowerPoint</Application>
  <PresentationFormat>Custom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1</cp:revision>
  <dcterms:created xsi:type="dcterms:W3CDTF">2024-03-19T19:05:08Z</dcterms:created>
  <dcterms:modified xsi:type="dcterms:W3CDTF">2024-03-20T14:15:16Z</dcterms:modified>
</cp:coreProperties>
</file>