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6A9BC-6E0D-4652-A003-5D3E1160CC80}" v="2" dt="2024-03-22T21:22:20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8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5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7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4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5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0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4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12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4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86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3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64199C-3247-856D-514E-A071A46A3543}"/>
              </a:ext>
            </a:extLst>
          </p:cNvPr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977D5C7-0455-CC15-8D33-F9024F44E15B}"/>
              </a:ext>
            </a:extLst>
          </p:cNvPr>
          <p:cNvSpPr/>
          <p:nvPr/>
        </p:nvSpPr>
        <p:spPr>
          <a:xfrm>
            <a:off x="716478" y="666538"/>
            <a:ext cx="2524477" cy="924560"/>
          </a:xfrm>
          <a:prstGeom prst="roundRect">
            <a:avLst>
              <a:gd name="adj" fmla="val 0"/>
            </a:avLst>
          </a:prstGeom>
          <a:solidFill>
            <a:srgbClr val="CC0099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BYPASS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41F31F8-00CA-945B-E4B4-F99BAA7DDA6E}"/>
              </a:ext>
            </a:extLst>
          </p:cNvPr>
          <p:cNvSpPr/>
          <p:nvPr/>
        </p:nvSpPr>
        <p:spPr>
          <a:xfrm>
            <a:off x="716477" y="1664065"/>
            <a:ext cx="2524477" cy="924560"/>
          </a:xfrm>
          <a:prstGeom prst="roundRect">
            <a:avLst>
              <a:gd name="adj" fmla="val 0"/>
            </a:avLst>
          </a:prstGeom>
          <a:solidFill>
            <a:srgbClr val="FF99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DECLINED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1622673-C968-E50B-AF68-A8FDF2524E0B}"/>
              </a:ext>
            </a:extLst>
          </p:cNvPr>
          <p:cNvSpPr/>
          <p:nvPr/>
        </p:nvSpPr>
        <p:spPr>
          <a:xfrm>
            <a:off x="716476" y="2661592"/>
            <a:ext cx="2524477" cy="92456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 SHOW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032827-E7C1-351A-2AF2-A85E75BEEC25}"/>
              </a:ext>
            </a:extLst>
          </p:cNvPr>
          <p:cNvSpPr/>
          <p:nvPr/>
        </p:nvSpPr>
        <p:spPr>
          <a:xfrm>
            <a:off x="716475" y="3659119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DIGITAL-ONLY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DCBEFE-6AAB-C03D-0DC4-C319E6347C9D}"/>
              </a:ext>
            </a:extLst>
          </p:cNvPr>
          <p:cNvSpPr/>
          <p:nvPr/>
        </p:nvSpPr>
        <p:spPr>
          <a:xfrm>
            <a:off x="716474" y="4656646"/>
            <a:ext cx="2524477" cy="924560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DUPLICATES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(not sold)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067B6E5-6BBB-BD0A-3101-5335D3E0A9A3}"/>
              </a:ext>
            </a:extLst>
          </p:cNvPr>
          <p:cNvSpPr/>
          <p:nvPr/>
        </p:nvSpPr>
        <p:spPr>
          <a:xfrm>
            <a:off x="716473" y="5654173"/>
            <a:ext cx="2524477" cy="92456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STOLEN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6FD94B2-A13C-452A-CBF3-AB737B1EA250}"/>
              </a:ext>
            </a:extLst>
          </p:cNvPr>
          <p:cNvSpPr/>
          <p:nvPr/>
        </p:nvSpPr>
        <p:spPr>
          <a:xfrm>
            <a:off x="3443028" y="1458804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7A4F26F-C732-D144-9531-32A3C455953C}"/>
              </a:ext>
            </a:extLst>
          </p:cNvPr>
          <p:cNvSpPr/>
          <p:nvPr/>
        </p:nvSpPr>
        <p:spPr>
          <a:xfrm>
            <a:off x="3443027" y="1908441"/>
            <a:ext cx="2373745" cy="457081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DAILY VIP 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14920F6-3FCB-2532-2158-DCFB30E3DB66}"/>
              </a:ext>
            </a:extLst>
          </p:cNvPr>
          <p:cNvSpPr/>
          <p:nvPr/>
        </p:nvSpPr>
        <p:spPr>
          <a:xfrm>
            <a:off x="3443028" y="2871385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AF1175B-4587-9166-4AB6-3CB6581BE19A}"/>
              </a:ext>
            </a:extLst>
          </p:cNvPr>
          <p:cNvSpPr/>
          <p:nvPr/>
        </p:nvSpPr>
        <p:spPr>
          <a:xfrm>
            <a:off x="3443027" y="3324744"/>
            <a:ext cx="2687124" cy="45708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Price Stars/Signs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3190050-77BB-8543-E42C-425D093EC3B3}"/>
              </a:ext>
            </a:extLst>
          </p:cNvPr>
          <p:cNvSpPr/>
          <p:nvPr/>
        </p:nvSpPr>
        <p:spPr>
          <a:xfrm>
            <a:off x="3443027" y="4199565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343B34-D3DB-A9CB-1B94-4568D0DF0B8F}"/>
              </a:ext>
            </a:extLst>
          </p:cNvPr>
          <p:cNvSpPr/>
          <p:nvPr/>
        </p:nvSpPr>
        <p:spPr>
          <a:xfrm>
            <a:off x="3443027" y="4649202"/>
            <a:ext cx="3893518" cy="457081"/>
          </a:xfrm>
          <a:prstGeom prst="roundRect">
            <a:avLst>
              <a:gd name="adj" fmla="val 0"/>
            </a:avLst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[BLANK] </a:t>
            </a:r>
            <a:r>
              <a:rPr lang="en-US" sz="2800" b="1" dirty="0">
                <a:solidFill>
                  <a:schemeClr val="tx1"/>
                </a:solidFill>
              </a:rPr>
              <a:t>SCHEDULE TRACKER</a:t>
            </a:r>
          </a:p>
        </p:txBody>
      </p:sp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35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2024-03-22T21:20:47Z</dcterms:created>
  <dcterms:modified xsi:type="dcterms:W3CDTF">2024-03-22T21:49:40Z</dcterms:modified>
</cp:coreProperties>
</file>