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9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A8772-3AFE-5F1C-02F1-1D923751B4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DEE23B-1397-751E-26A2-DE88E1F64A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487988-B83D-E6BD-11CB-2FF2D2DAF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EE20-9CE9-40C4-B5CA-AAA28D55CE2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C8853-75C0-0375-E3D6-560D792DB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424E6-45F2-093B-4C1A-ED81A57C8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D36F-50B5-41C1-81EA-EE38697D4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66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35845-9379-0002-21A7-D1BF80E61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9A2345-FA8D-D60D-8BB7-03F93C6053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336CC-E73E-77C5-DE05-7F230F0B4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EE20-9CE9-40C4-B5CA-AAA28D55CE2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76377-95AF-B43E-6F39-A4D5B41E0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C53EFE-89DB-3B54-0C8A-910357DCD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D36F-50B5-41C1-81EA-EE38697D4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01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B030DF-3D4C-18CE-9EF9-98EAF4989C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1E9964-2937-E64F-A1E2-6C0AB287B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30E5C9-7B59-791A-B4E7-90C1763E4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EE20-9CE9-40C4-B5CA-AAA28D55CE2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B4B53-4470-0F28-DE23-D3E3595E3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338526-9CC6-CBAA-B835-551977184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D36F-50B5-41C1-81EA-EE38697D4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621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E51B5-34DF-1B9F-A551-8E2F4CAE3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44CC6-FDB7-45CE-C7FC-3B803E3DE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93CE0-5085-D386-3DF6-739F53CA5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EE20-9CE9-40C4-B5CA-AAA28D55CE2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8DCDA-8125-5E94-DE2A-F69F12C81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682C4-2C23-B853-9C79-3EEB62F89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D36F-50B5-41C1-81EA-EE38697D4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67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8177A-AB24-CFBD-AD8A-43D8AB83A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6016D4-46BD-A1F2-F54E-2EE07F2281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515EDD-8C06-5363-83A5-9C97F3B23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EE20-9CE9-40C4-B5CA-AAA28D55CE2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547FE-E144-F4E7-A095-0F422C9AB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2F5C7-695A-492E-CE48-E811AA3B4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D36F-50B5-41C1-81EA-EE38697D4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658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89118-0BDA-C97E-4632-90DC8668F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27F2D-3F40-B52B-CB3C-358085B268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E79C60-25D1-FE0A-8638-6F5E64B6F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D2B3C2-276C-E508-77FF-7E0623B5F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EE20-9CE9-40C4-B5CA-AAA28D55CE2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4F8DE0-F823-6568-6A1B-521E66118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8D4D05-7D05-502B-546C-CB86C3298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D36F-50B5-41C1-81EA-EE38697D4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55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09D3-1699-5DA9-4267-8664F038D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A20D57-374D-E077-BDD0-84C8646272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6D1C44-2C9E-7B53-6076-7D92D7F1D4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50B1DC-69F9-7D6E-8B21-8CC117E947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F2C54A-B7E7-1E4A-BA67-13A3BF387B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7C0ACD-6DDE-0229-DB43-154FF17A1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EE20-9CE9-40C4-B5CA-AAA28D55CE2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CBE4D6-02D5-0635-2095-A0AFB8E0B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444B00-3B19-F025-6147-A5D4371C8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D36F-50B5-41C1-81EA-EE38697D4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721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CE014-D4C6-49C3-270A-96611FA82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2DF92C-39D7-2E66-1DC7-C7B09ABAD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EE20-9CE9-40C4-B5CA-AAA28D55CE2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CD65E6-6C8C-8D4B-2A92-5B7E4BE3F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412B6F-7B94-F39B-2460-E0751BB64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D36F-50B5-41C1-81EA-EE38697D4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67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971A9B-4E27-A632-89DB-466330FD2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EE20-9CE9-40C4-B5CA-AAA28D55CE2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FC7C83-E71B-C803-C383-2217BC43C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C9B9F9-3C20-C42A-B207-7E1334B37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D36F-50B5-41C1-81EA-EE38697D4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032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C7981-5ADB-2BD2-8E71-4D15D4F20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8F15B-3A16-9786-B0CA-527838422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C0879F-475F-F9FE-F9B4-376B6065DD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DF56C6-026B-1B6C-3607-02288CD83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EE20-9CE9-40C4-B5CA-AAA28D55CE2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715A1D-CC42-892D-F2D0-CC717AD80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01CA8-5F87-C254-C4B9-96F6C57A7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D36F-50B5-41C1-81EA-EE38697D4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737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091C8-F6D9-894F-D198-ED22F09FD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5D8814-6273-F366-B3C6-1F6E24F36E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800E3B-79E1-D61E-A094-5A9D0440D6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1872E0-386D-2BB0-B321-F8EF88245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EE20-9CE9-40C4-B5CA-AAA28D55CE2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82565-A196-533C-8203-37CAEBECD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CC7F5B-8C8A-ADA7-9E1F-7F5AF9060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D36F-50B5-41C1-81EA-EE38697D4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995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70036B-1409-6A19-D1A9-FEB110585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921C4-5D29-64E9-1D5A-67D06F604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A59A7-5931-DC64-F173-85DAA2E93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52EE20-9CE9-40C4-B5CA-AAA28D55CE26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3A2B5-2702-EB5A-22CC-1BACF80676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8AC5CA-D6F0-6F88-C6F0-4D5F9079EE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31D36F-50B5-41C1-81EA-EE38697D4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104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6AFC4E1-A629-BCB3-86D4-9CAE081F4204}"/>
              </a:ext>
            </a:extLst>
          </p:cNvPr>
          <p:cNvSpPr/>
          <p:nvPr/>
        </p:nvSpPr>
        <p:spPr>
          <a:xfrm>
            <a:off x="1209964" y="318195"/>
            <a:ext cx="2524477" cy="924560"/>
          </a:xfrm>
          <a:prstGeom prst="roundRect">
            <a:avLst>
              <a:gd name="adj" fmla="val 0"/>
            </a:avLst>
          </a:prstGeom>
          <a:solidFill>
            <a:srgbClr val="CC0099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BYPASS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41381B2-CD51-604A-9216-D9BDA79FD16E}"/>
              </a:ext>
            </a:extLst>
          </p:cNvPr>
          <p:cNvSpPr/>
          <p:nvPr/>
        </p:nvSpPr>
        <p:spPr>
          <a:xfrm>
            <a:off x="1209963" y="1315722"/>
            <a:ext cx="2524477" cy="92456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DECLINED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511D090-A884-3F65-FB45-91C99FB14E82}"/>
              </a:ext>
            </a:extLst>
          </p:cNvPr>
          <p:cNvSpPr/>
          <p:nvPr/>
        </p:nvSpPr>
        <p:spPr>
          <a:xfrm>
            <a:off x="1209962" y="2313249"/>
            <a:ext cx="2524477" cy="924560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NO SHOW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C4036E5-8657-3F1E-E3C5-A5943EB0E67F}"/>
              </a:ext>
            </a:extLst>
          </p:cNvPr>
          <p:cNvSpPr/>
          <p:nvPr/>
        </p:nvSpPr>
        <p:spPr>
          <a:xfrm>
            <a:off x="1209961" y="3310776"/>
            <a:ext cx="2524477" cy="924560"/>
          </a:xfrm>
          <a:prstGeom prst="roundRect">
            <a:avLst>
              <a:gd name="adj" fmla="val 0"/>
            </a:avLst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DIGITAL-ONLY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C3DFFDE-CC5D-D777-2D21-980DB54839D2}"/>
              </a:ext>
            </a:extLst>
          </p:cNvPr>
          <p:cNvSpPr/>
          <p:nvPr/>
        </p:nvSpPr>
        <p:spPr>
          <a:xfrm>
            <a:off x="1209960" y="4308303"/>
            <a:ext cx="2524477" cy="924560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DUPLICATES</a:t>
            </a:r>
            <a:endParaRPr lang="en-US" sz="2000" b="1" dirty="0">
              <a:solidFill>
                <a:schemeClr val="bg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(not sold)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DA05AC2-ED4E-61F4-663B-616D7E3C5AB7}"/>
              </a:ext>
            </a:extLst>
          </p:cNvPr>
          <p:cNvSpPr/>
          <p:nvPr/>
        </p:nvSpPr>
        <p:spPr>
          <a:xfrm>
            <a:off x="1209959" y="5305830"/>
            <a:ext cx="2524477" cy="924560"/>
          </a:xfrm>
          <a:prstGeom prst="roundRect">
            <a:avLst>
              <a:gd name="adj" fmla="val 0"/>
            </a:avLst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STOLEN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BE43C8B-2EDE-17C0-8AF9-6C176A1C0224}"/>
              </a:ext>
            </a:extLst>
          </p:cNvPr>
          <p:cNvSpPr/>
          <p:nvPr/>
        </p:nvSpPr>
        <p:spPr>
          <a:xfrm>
            <a:off x="3936514" y="1110461"/>
            <a:ext cx="2373745" cy="457081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DAILY VIP LOG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1798194-C818-3060-0134-8DD453561993}"/>
              </a:ext>
            </a:extLst>
          </p:cNvPr>
          <p:cNvSpPr/>
          <p:nvPr/>
        </p:nvSpPr>
        <p:spPr>
          <a:xfrm>
            <a:off x="3936513" y="1560098"/>
            <a:ext cx="2373745" cy="457081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DAILY VIP LOG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D8AEBF1-757E-53D4-ED75-90A70D9E4AEA}"/>
              </a:ext>
            </a:extLst>
          </p:cNvPr>
          <p:cNvSpPr/>
          <p:nvPr/>
        </p:nvSpPr>
        <p:spPr>
          <a:xfrm>
            <a:off x="3936514" y="2523042"/>
            <a:ext cx="2687124" cy="457081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Price Stars/Signs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C2D0957-C124-5FF0-B3A8-9135A02C217C}"/>
              </a:ext>
            </a:extLst>
          </p:cNvPr>
          <p:cNvSpPr/>
          <p:nvPr/>
        </p:nvSpPr>
        <p:spPr>
          <a:xfrm>
            <a:off x="3936513" y="2976401"/>
            <a:ext cx="2687124" cy="457081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Price Stars/Signs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03EDE35-EF9D-F1CC-61B5-DECB6632E904}"/>
              </a:ext>
            </a:extLst>
          </p:cNvPr>
          <p:cNvSpPr/>
          <p:nvPr/>
        </p:nvSpPr>
        <p:spPr>
          <a:xfrm>
            <a:off x="3936513" y="3851222"/>
            <a:ext cx="3893518" cy="457081"/>
          </a:xfrm>
          <a:prstGeom prst="roundRect">
            <a:avLst>
              <a:gd name="adj" fmla="val 0"/>
            </a:avLst>
          </a:prstGeom>
          <a:solidFill>
            <a:schemeClr val="accent3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[BLANK] </a:t>
            </a:r>
            <a:r>
              <a:rPr lang="en-US" sz="2800" b="1" dirty="0">
                <a:solidFill>
                  <a:schemeClr val="tx1"/>
                </a:solidFill>
              </a:rPr>
              <a:t>SCHEDULE TRACKER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4D3216A-AEEB-79B1-8E0C-6075ED8BD0D6}"/>
              </a:ext>
            </a:extLst>
          </p:cNvPr>
          <p:cNvSpPr/>
          <p:nvPr/>
        </p:nvSpPr>
        <p:spPr>
          <a:xfrm>
            <a:off x="3936513" y="4300859"/>
            <a:ext cx="3893518" cy="457081"/>
          </a:xfrm>
          <a:prstGeom prst="roundRect">
            <a:avLst>
              <a:gd name="adj" fmla="val 0"/>
            </a:avLst>
          </a:prstGeom>
          <a:solidFill>
            <a:schemeClr val="accent3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[BLANK] </a:t>
            </a:r>
            <a:r>
              <a:rPr lang="en-US" sz="2800" b="1" dirty="0">
                <a:solidFill>
                  <a:schemeClr val="tx1"/>
                </a:solidFill>
              </a:rPr>
              <a:t>SCHEDULE TRACKER</a:t>
            </a:r>
          </a:p>
        </p:txBody>
      </p:sp>
    </p:spTree>
    <p:extLst>
      <p:ext uri="{BB962C8B-B14F-4D97-AF65-F5344CB8AC3E}">
        <p14:creationId xmlns:p14="http://schemas.microsoft.com/office/powerpoint/2010/main" val="852241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E78BAB2-B62A-D917-C92B-E583C60AE557}"/>
              </a:ext>
            </a:extLst>
          </p:cNvPr>
          <p:cNvSpPr/>
          <p:nvPr/>
        </p:nvSpPr>
        <p:spPr>
          <a:xfrm>
            <a:off x="1209964" y="318195"/>
            <a:ext cx="2524477" cy="924560"/>
          </a:xfrm>
          <a:prstGeom prst="roundRect">
            <a:avLst>
              <a:gd name="adj" fmla="val 0"/>
            </a:avLst>
          </a:prstGeom>
          <a:solidFill>
            <a:srgbClr val="CC0099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BYPASS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4AD3F22-8D04-A46B-9177-6F6F7165BDFD}"/>
              </a:ext>
            </a:extLst>
          </p:cNvPr>
          <p:cNvSpPr/>
          <p:nvPr/>
        </p:nvSpPr>
        <p:spPr>
          <a:xfrm>
            <a:off x="1209963" y="1315722"/>
            <a:ext cx="2524477" cy="92456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DECLINED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E8C2B5A-E980-877E-D8D4-F03434A49564}"/>
              </a:ext>
            </a:extLst>
          </p:cNvPr>
          <p:cNvSpPr/>
          <p:nvPr/>
        </p:nvSpPr>
        <p:spPr>
          <a:xfrm>
            <a:off x="1209962" y="2313249"/>
            <a:ext cx="2524477" cy="924560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NO SHOW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4C318D9-B3F3-995B-AA5D-459BB8133EA3}"/>
              </a:ext>
            </a:extLst>
          </p:cNvPr>
          <p:cNvSpPr/>
          <p:nvPr/>
        </p:nvSpPr>
        <p:spPr>
          <a:xfrm>
            <a:off x="1209961" y="3310776"/>
            <a:ext cx="2524477" cy="924560"/>
          </a:xfrm>
          <a:prstGeom prst="roundRect">
            <a:avLst>
              <a:gd name="adj" fmla="val 0"/>
            </a:avLst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DIGITAL-ONLY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5B5F9BC-EA35-95F9-C985-749FC670123E}"/>
              </a:ext>
            </a:extLst>
          </p:cNvPr>
          <p:cNvSpPr/>
          <p:nvPr/>
        </p:nvSpPr>
        <p:spPr>
          <a:xfrm>
            <a:off x="1209960" y="4308303"/>
            <a:ext cx="2524477" cy="924560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DUPLICATES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572592A-F69A-D0E6-1229-AFD52282007E}"/>
              </a:ext>
            </a:extLst>
          </p:cNvPr>
          <p:cNvSpPr/>
          <p:nvPr/>
        </p:nvSpPr>
        <p:spPr>
          <a:xfrm>
            <a:off x="1209959" y="5305830"/>
            <a:ext cx="2524477" cy="924560"/>
          </a:xfrm>
          <a:prstGeom prst="roundRect">
            <a:avLst>
              <a:gd name="adj" fmla="val 0"/>
            </a:avLst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STOLEN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8CF4026-2004-4C40-FED3-C1FE33C056D0}"/>
              </a:ext>
            </a:extLst>
          </p:cNvPr>
          <p:cNvSpPr/>
          <p:nvPr/>
        </p:nvSpPr>
        <p:spPr>
          <a:xfrm>
            <a:off x="3936514" y="1110461"/>
            <a:ext cx="2373745" cy="457081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DAILY VIP LOG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2A3BCD1-96DE-9F4D-2320-0164032D5F56}"/>
              </a:ext>
            </a:extLst>
          </p:cNvPr>
          <p:cNvSpPr/>
          <p:nvPr/>
        </p:nvSpPr>
        <p:spPr>
          <a:xfrm>
            <a:off x="3936513" y="1560098"/>
            <a:ext cx="2373745" cy="457081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DAILY VIP LOG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4C9578F-DF2D-30B5-2533-878DD39DADE9}"/>
              </a:ext>
            </a:extLst>
          </p:cNvPr>
          <p:cNvSpPr/>
          <p:nvPr/>
        </p:nvSpPr>
        <p:spPr>
          <a:xfrm>
            <a:off x="3936514" y="2523042"/>
            <a:ext cx="2687124" cy="457081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Price Stars/Signs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B1AA446-43C8-2B82-1168-0C379B5817BC}"/>
              </a:ext>
            </a:extLst>
          </p:cNvPr>
          <p:cNvSpPr/>
          <p:nvPr/>
        </p:nvSpPr>
        <p:spPr>
          <a:xfrm>
            <a:off x="3936513" y="2976401"/>
            <a:ext cx="2687124" cy="457081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Price Stars/Signs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DE20DFF-AE57-3287-C60D-1E6216BF2153}"/>
              </a:ext>
            </a:extLst>
          </p:cNvPr>
          <p:cNvSpPr/>
          <p:nvPr/>
        </p:nvSpPr>
        <p:spPr>
          <a:xfrm>
            <a:off x="3936513" y="3851222"/>
            <a:ext cx="3893518" cy="457081"/>
          </a:xfrm>
          <a:prstGeom prst="roundRect">
            <a:avLst>
              <a:gd name="adj" fmla="val 0"/>
            </a:avLst>
          </a:prstGeom>
          <a:solidFill>
            <a:schemeClr val="accent3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[BLANK] </a:t>
            </a:r>
            <a:r>
              <a:rPr lang="en-US" sz="2800" b="1" dirty="0">
                <a:solidFill>
                  <a:schemeClr val="tx1"/>
                </a:solidFill>
              </a:rPr>
              <a:t>SCHEDULE TRACKER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3927F14-B92A-80DA-63F9-20DFDFAD2F9E}"/>
              </a:ext>
            </a:extLst>
          </p:cNvPr>
          <p:cNvSpPr/>
          <p:nvPr/>
        </p:nvSpPr>
        <p:spPr>
          <a:xfrm>
            <a:off x="3936513" y="4300859"/>
            <a:ext cx="3893518" cy="457081"/>
          </a:xfrm>
          <a:prstGeom prst="roundRect">
            <a:avLst>
              <a:gd name="adj" fmla="val 0"/>
            </a:avLst>
          </a:prstGeom>
          <a:solidFill>
            <a:schemeClr val="accent3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[BLANK] </a:t>
            </a:r>
            <a:r>
              <a:rPr lang="en-US" sz="2800" b="1" dirty="0">
                <a:solidFill>
                  <a:schemeClr val="tx1"/>
                </a:solidFill>
              </a:rPr>
              <a:t>SCHEDULE TRACKER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BEC33A6-A38E-FF51-A402-9ABFDF9B997F}"/>
              </a:ext>
            </a:extLst>
          </p:cNvPr>
          <p:cNvSpPr/>
          <p:nvPr/>
        </p:nvSpPr>
        <p:spPr>
          <a:xfrm>
            <a:off x="1209958" y="1315722"/>
            <a:ext cx="2524477" cy="924560"/>
          </a:xfrm>
          <a:prstGeom prst="roundRect">
            <a:avLst>
              <a:gd name="adj" fmla="val 0"/>
            </a:avLst>
          </a:prstGeom>
          <a:solidFill>
            <a:srgbClr val="CC0099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BYPASS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5924E08F-C730-17EE-D824-6283B29AAD63}"/>
              </a:ext>
            </a:extLst>
          </p:cNvPr>
          <p:cNvSpPr/>
          <p:nvPr/>
        </p:nvSpPr>
        <p:spPr>
          <a:xfrm>
            <a:off x="1209957" y="3310776"/>
            <a:ext cx="2524477" cy="924560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DUPLICATES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664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E78BAB2-B62A-D917-C92B-E583C60AE557}"/>
              </a:ext>
            </a:extLst>
          </p:cNvPr>
          <p:cNvSpPr/>
          <p:nvPr/>
        </p:nvSpPr>
        <p:spPr>
          <a:xfrm>
            <a:off x="1209964" y="318195"/>
            <a:ext cx="2524477" cy="924560"/>
          </a:xfrm>
          <a:prstGeom prst="roundRect">
            <a:avLst>
              <a:gd name="adj" fmla="val 0"/>
            </a:avLst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BYPASS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4AD3F22-8D04-A46B-9177-6F6F7165BDFD}"/>
              </a:ext>
            </a:extLst>
          </p:cNvPr>
          <p:cNvSpPr/>
          <p:nvPr/>
        </p:nvSpPr>
        <p:spPr>
          <a:xfrm>
            <a:off x="1209963" y="1315722"/>
            <a:ext cx="2524477" cy="92456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DECLINED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E8C2B5A-E980-877E-D8D4-F03434A49564}"/>
              </a:ext>
            </a:extLst>
          </p:cNvPr>
          <p:cNvSpPr/>
          <p:nvPr/>
        </p:nvSpPr>
        <p:spPr>
          <a:xfrm>
            <a:off x="1209962" y="2313249"/>
            <a:ext cx="2524477" cy="924560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NO SHOW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4C318D9-B3F3-995B-AA5D-459BB8133EA3}"/>
              </a:ext>
            </a:extLst>
          </p:cNvPr>
          <p:cNvSpPr/>
          <p:nvPr/>
        </p:nvSpPr>
        <p:spPr>
          <a:xfrm>
            <a:off x="1209961" y="3310776"/>
            <a:ext cx="2524477" cy="924560"/>
          </a:xfrm>
          <a:prstGeom prst="roundRect">
            <a:avLst>
              <a:gd name="adj" fmla="val 0"/>
            </a:avLst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DIGITAL-ONLY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5B5F9BC-EA35-95F9-C985-749FC670123E}"/>
              </a:ext>
            </a:extLst>
          </p:cNvPr>
          <p:cNvSpPr/>
          <p:nvPr/>
        </p:nvSpPr>
        <p:spPr>
          <a:xfrm>
            <a:off x="1209960" y="4308303"/>
            <a:ext cx="2524477" cy="924560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DUPLICATES</a:t>
            </a:r>
            <a:endParaRPr lang="en-US" sz="2000" b="1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(not sold)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572592A-F69A-D0E6-1229-AFD52282007E}"/>
              </a:ext>
            </a:extLst>
          </p:cNvPr>
          <p:cNvSpPr/>
          <p:nvPr/>
        </p:nvSpPr>
        <p:spPr>
          <a:xfrm>
            <a:off x="1209959" y="5305830"/>
            <a:ext cx="2524477" cy="924560"/>
          </a:xfrm>
          <a:prstGeom prst="roundRect">
            <a:avLst>
              <a:gd name="adj" fmla="val 0"/>
            </a:avLst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STOLEN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8CF4026-2004-4C40-FED3-C1FE33C056D0}"/>
              </a:ext>
            </a:extLst>
          </p:cNvPr>
          <p:cNvSpPr/>
          <p:nvPr/>
        </p:nvSpPr>
        <p:spPr>
          <a:xfrm>
            <a:off x="3936514" y="1110461"/>
            <a:ext cx="2373745" cy="457081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DAILY VIP LOG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2A3BCD1-96DE-9F4D-2320-0164032D5F56}"/>
              </a:ext>
            </a:extLst>
          </p:cNvPr>
          <p:cNvSpPr/>
          <p:nvPr/>
        </p:nvSpPr>
        <p:spPr>
          <a:xfrm>
            <a:off x="3936513" y="1560098"/>
            <a:ext cx="2373745" cy="457081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DAILY VIP LOG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4C9578F-DF2D-30B5-2533-878DD39DADE9}"/>
              </a:ext>
            </a:extLst>
          </p:cNvPr>
          <p:cNvSpPr/>
          <p:nvPr/>
        </p:nvSpPr>
        <p:spPr>
          <a:xfrm>
            <a:off x="3936514" y="2523042"/>
            <a:ext cx="2687124" cy="457081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Price Stars/Signs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B1AA446-43C8-2B82-1168-0C379B5817BC}"/>
              </a:ext>
            </a:extLst>
          </p:cNvPr>
          <p:cNvSpPr/>
          <p:nvPr/>
        </p:nvSpPr>
        <p:spPr>
          <a:xfrm>
            <a:off x="3936513" y="2976401"/>
            <a:ext cx="2687124" cy="457081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Price Stars/Signs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DE20DFF-AE57-3287-C60D-1E6216BF2153}"/>
              </a:ext>
            </a:extLst>
          </p:cNvPr>
          <p:cNvSpPr/>
          <p:nvPr/>
        </p:nvSpPr>
        <p:spPr>
          <a:xfrm>
            <a:off x="3936513" y="3851222"/>
            <a:ext cx="3893518" cy="457081"/>
          </a:xfrm>
          <a:prstGeom prst="roundRect">
            <a:avLst>
              <a:gd name="adj" fmla="val 0"/>
            </a:avLst>
          </a:prstGeom>
          <a:solidFill>
            <a:schemeClr val="accent3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[BLANK] </a:t>
            </a:r>
            <a:r>
              <a:rPr lang="en-US" sz="2800" b="1" dirty="0">
                <a:solidFill>
                  <a:schemeClr val="tx1"/>
                </a:solidFill>
              </a:rPr>
              <a:t>SCHEDULE TRACKER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3927F14-B92A-80DA-63F9-20DFDFAD2F9E}"/>
              </a:ext>
            </a:extLst>
          </p:cNvPr>
          <p:cNvSpPr/>
          <p:nvPr/>
        </p:nvSpPr>
        <p:spPr>
          <a:xfrm>
            <a:off x="3936513" y="4300859"/>
            <a:ext cx="3893518" cy="457081"/>
          </a:xfrm>
          <a:prstGeom prst="roundRect">
            <a:avLst>
              <a:gd name="adj" fmla="val 0"/>
            </a:avLst>
          </a:prstGeom>
          <a:solidFill>
            <a:schemeClr val="accent3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[BLANK] </a:t>
            </a:r>
            <a:r>
              <a:rPr lang="en-US" sz="2800" b="1" dirty="0">
                <a:solidFill>
                  <a:schemeClr val="tx1"/>
                </a:solidFill>
              </a:rPr>
              <a:t>SCHEDULE TRACKER</a:t>
            </a:r>
          </a:p>
        </p:txBody>
      </p:sp>
    </p:spTree>
    <p:extLst>
      <p:ext uri="{BB962C8B-B14F-4D97-AF65-F5344CB8AC3E}">
        <p14:creationId xmlns:p14="http://schemas.microsoft.com/office/powerpoint/2010/main" val="1351805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103</Words>
  <Application>Microsoft Office PowerPoint</Application>
  <PresentationFormat>Widescreen</PresentationFormat>
  <Paragraphs>40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Berger</dc:creator>
  <cp:lastModifiedBy>Blair Berger</cp:lastModifiedBy>
  <cp:revision>1</cp:revision>
  <dcterms:created xsi:type="dcterms:W3CDTF">2024-03-22T21:47:11Z</dcterms:created>
  <dcterms:modified xsi:type="dcterms:W3CDTF">2024-03-22T21:48:29Z</dcterms:modified>
</cp:coreProperties>
</file>