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6B9"/>
    <a:srgbClr val="FF866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731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A0966C46-7AE6-47CD-8597-BB5E7EECA2B6}"/>
    <pc:docChg chg="custSel addSld modSld modNotesMaster">
      <pc:chgData name="Blair Berger" userId="188b2259-3118-4fd4-acb6-827c4c8673a8" providerId="ADAL" clId="{A0966C46-7AE6-47CD-8597-BB5E7EECA2B6}" dt="2024-03-18T22:02:55.875" v="395" actId="207"/>
      <pc:docMkLst>
        <pc:docMk/>
      </pc:docMkLst>
      <pc:sldChg chg="addSp modSp mod">
        <pc:chgData name="Blair Berger" userId="188b2259-3118-4fd4-acb6-827c4c8673a8" providerId="ADAL" clId="{A0966C46-7AE6-47CD-8597-BB5E7EECA2B6}" dt="2024-03-18T21:50:24.464" v="289" actId="12788"/>
        <pc:sldMkLst>
          <pc:docMk/>
          <pc:sldMk cId="4008530561" sldId="256"/>
        </pc:sldMkLst>
        <pc:spChg chg="add mod">
          <ac:chgData name="Blair Berger" userId="188b2259-3118-4fd4-acb6-827c4c8673a8" providerId="ADAL" clId="{A0966C46-7AE6-47CD-8597-BB5E7EECA2B6}" dt="2024-03-18T21:49:00.250" v="262" actId="1036"/>
          <ac:spMkLst>
            <pc:docMk/>
            <pc:sldMk cId="4008530561" sldId="256"/>
            <ac:spMk id="2" creationId="{3825F378-1F11-925B-F5E3-A95B849074D1}"/>
          </ac:spMkLst>
        </pc:spChg>
        <pc:spChg chg="mod ord">
          <ac:chgData name="Blair Berger" userId="188b2259-3118-4fd4-acb6-827c4c8673a8" providerId="ADAL" clId="{A0966C46-7AE6-47CD-8597-BB5E7EECA2B6}" dt="2024-03-18T21:50:24.464" v="289" actId="12788"/>
          <ac:spMkLst>
            <pc:docMk/>
            <pc:sldMk cId="4008530561" sldId="256"/>
            <ac:spMk id="8" creationId="{94ABEC10-6772-8D0D-916D-FD7E2C8E0B01}"/>
          </ac:spMkLst>
        </pc:spChg>
        <pc:spChg chg="mod">
          <ac:chgData name="Blair Berger" userId="188b2259-3118-4fd4-acb6-827c4c8673a8" providerId="ADAL" clId="{A0966C46-7AE6-47CD-8597-BB5E7EECA2B6}" dt="2024-03-18T21:49:09.214" v="284" actId="1036"/>
          <ac:spMkLst>
            <pc:docMk/>
            <pc:sldMk cId="4008530561" sldId="256"/>
            <ac:spMk id="9" creationId="{61D83A9D-3F58-D94A-A487-A8F9758A59E8}"/>
          </ac:spMkLst>
        </pc:spChg>
        <pc:spChg chg="mod">
          <ac:chgData name="Blair Berger" userId="188b2259-3118-4fd4-acb6-827c4c8673a8" providerId="ADAL" clId="{A0966C46-7AE6-47CD-8597-BB5E7EECA2B6}" dt="2024-03-18T21:49:09.214" v="284" actId="1036"/>
          <ac:spMkLst>
            <pc:docMk/>
            <pc:sldMk cId="4008530561" sldId="256"/>
            <ac:spMk id="10" creationId="{81701564-BC1C-6242-F2C8-1242FD31F056}"/>
          </ac:spMkLst>
        </pc:spChg>
        <pc:graphicFrameChg chg="mod modGraphic">
          <ac:chgData name="Blair Berger" userId="188b2259-3118-4fd4-acb6-827c4c8673a8" providerId="ADAL" clId="{A0966C46-7AE6-47CD-8597-BB5E7EECA2B6}" dt="2024-03-18T21:49:58.766" v="288" actId="14734"/>
          <ac:graphicFrameMkLst>
            <pc:docMk/>
            <pc:sldMk cId="4008530561" sldId="256"/>
            <ac:graphicFrameMk id="4" creationId="{62250292-C568-F1CB-5A16-286AB2925CEF}"/>
          </ac:graphicFrameMkLst>
        </pc:graphicFrameChg>
        <pc:picChg chg="mod">
          <ac:chgData name="Blair Berger" userId="188b2259-3118-4fd4-acb6-827c4c8673a8" providerId="ADAL" clId="{A0966C46-7AE6-47CD-8597-BB5E7EECA2B6}" dt="2024-03-18T21:48:41.238" v="244" actId="1076"/>
          <ac:picMkLst>
            <pc:docMk/>
            <pc:sldMk cId="4008530561" sldId="256"/>
            <ac:picMk id="6" creationId="{6BBCF5F4-BC04-F0A1-2265-775F470DEEF1}"/>
          </ac:picMkLst>
        </pc:picChg>
        <pc:picChg chg="mod">
          <ac:chgData name="Blair Berger" userId="188b2259-3118-4fd4-acb6-827c4c8673a8" providerId="ADAL" clId="{A0966C46-7AE6-47CD-8597-BB5E7EECA2B6}" dt="2024-03-18T21:47:34.768" v="243" actId="12788"/>
          <ac:picMkLst>
            <pc:docMk/>
            <pc:sldMk cId="4008530561" sldId="256"/>
            <ac:picMk id="7" creationId="{34A711CD-9C4A-7F33-EA93-89D07304580B}"/>
          </ac:picMkLst>
        </pc:picChg>
      </pc:sldChg>
      <pc:sldChg chg="modSp add mod">
        <pc:chgData name="Blair Berger" userId="188b2259-3118-4fd4-acb6-827c4c8673a8" providerId="ADAL" clId="{A0966C46-7AE6-47CD-8597-BB5E7EECA2B6}" dt="2024-03-18T22:02:55.875" v="395" actId="207"/>
        <pc:sldMkLst>
          <pc:docMk/>
          <pc:sldMk cId="1166796225" sldId="257"/>
        </pc:sldMkLst>
        <pc:spChg chg="mod">
          <ac:chgData name="Blair Berger" userId="188b2259-3118-4fd4-acb6-827c4c8673a8" providerId="ADAL" clId="{A0966C46-7AE6-47CD-8597-BB5E7EECA2B6}" dt="2024-03-18T21:58:42.746" v="378" actId="1035"/>
          <ac:spMkLst>
            <pc:docMk/>
            <pc:sldMk cId="1166796225" sldId="257"/>
            <ac:spMk id="9" creationId="{61D83A9D-3F58-D94A-A487-A8F9758A59E8}"/>
          </ac:spMkLst>
        </pc:spChg>
        <pc:graphicFrameChg chg="modGraphic">
          <ac:chgData name="Blair Berger" userId="188b2259-3118-4fd4-acb6-827c4c8673a8" providerId="ADAL" clId="{A0966C46-7AE6-47CD-8597-BB5E7EECA2B6}" dt="2024-03-18T22:02:55.875" v="395" actId="207"/>
          <ac:graphicFrameMkLst>
            <pc:docMk/>
            <pc:sldMk cId="1166796225" sldId="257"/>
            <ac:graphicFrameMk id="4" creationId="{62250292-C568-F1CB-5A16-286AB2925CEF}"/>
          </ac:graphicFrameMkLst>
        </pc:graphicFrameChg>
      </pc:sldChg>
      <pc:sldChg chg="modSp add mod">
        <pc:chgData name="Blair Berger" userId="188b2259-3118-4fd4-acb6-827c4c8673a8" providerId="ADAL" clId="{A0966C46-7AE6-47CD-8597-BB5E7EECA2B6}" dt="2024-03-18T22:00:32.395" v="392" actId="207"/>
        <pc:sldMkLst>
          <pc:docMk/>
          <pc:sldMk cId="1850340168" sldId="258"/>
        </pc:sldMkLst>
        <pc:spChg chg="mod">
          <ac:chgData name="Blair Berger" userId="188b2259-3118-4fd4-acb6-827c4c8673a8" providerId="ADAL" clId="{A0966C46-7AE6-47CD-8597-BB5E7EECA2B6}" dt="2024-03-18T21:59:13.566" v="387" actId="20577"/>
          <ac:spMkLst>
            <pc:docMk/>
            <pc:sldMk cId="1850340168" sldId="258"/>
            <ac:spMk id="9" creationId="{61D83A9D-3F58-D94A-A487-A8F9758A59E8}"/>
          </ac:spMkLst>
        </pc:spChg>
        <pc:graphicFrameChg chg="modGraphic">
          <ac:chgData name="Blair Berger" userId="188b2259-3118-4fd4-acb6-827c4c8673a8" providerId="ADAL" clId="{A0966C46-7AE6-47CD-8597-BB5E7EECA2B6}" dt="2024-03-18T22:00:32.395" v="392" actId="207"/>
          <ac:graphicFrameMkLst>
            <pc:docMk/>
            <pc:sldMk cId="1850340168" sldId="258"/>
            <ac:graphicFrameMk id="4" creationId="{62250292-C568-F1CB-5A16-286AB2925CEF}"/>
          </ac:graphicFrameMkLst>
        </pc:graphicFrameChg>
      </pc:sldChg>
    </pc:docChg>
  </pc:docChgLst>
  <pc:docChgLst>
    <pc:chgData name="Blair Berger" userId="188b2259-3118-4fd4-acb6-827c4c8673a8" providerId="ADAL" clId="{B17A49DF-11D5-4A56-A204-11DB790945AA}"/>
    <pc:docChg chg="modSld">
      <pc:chgData name="Blair Berger" userId="188b2259-3118-4fd4-acb6-827c4c8673a8" providerId="ADAL" clId="{B17A49DF-11D5-4A56-A204-11DB790945AA}" dt="2024-04-25T21:11:58.647" v="0" actId="729"/>
      <pc:docMkLst>
        <pc:docMk/>
      </pc:docMkLst>
      <pc:sldChg chg="mod modShow">
        <pc:chgData name="Blair Berger" userId="188b2259-3118-4fd4-acb6-827c4c8673a8" providerId="ADAL" clId="{B17A49DF-11D5-4A56-A204-11DB790945AA}" dt="2024-04-25T21:11:58.647" v="0" actId="729"/>
        <pc:sldMkLst>
          <pc:docMk/>
          <pc:sldMk cId="1166796225" sldId="257"/>
        </pc:sldMkLst>
      </pc:sldChg>
      <pc:sldChg chg="mod modShow">
        <pc:chgData name="Blair Berger" userId="188b2259-3118-4fd4-acb6-827c4c8673a8" providerId="ADAL" clId="{B17A49DF-11D5-4A56-A204-11DB790945AA}" dt="2024-04-25T21:11:58.647" v="0" actId="729"/>
        <pc:sldMkLst>
          <pc:docMk/>
          <pc:sldMk cId="1850340168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B2CDDA4-73FF-467C-913D-B8852809D2D6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F30DFF-D6C9-423C-89EE-54DB4246E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8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72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74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18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34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5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4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60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06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7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BDC25A-A679-4647-AAC5-4492EFB9E024}" type="datetimeFigureOut">
              <a:rPr lang="en-US" smtClean="0"/>
              <a:t>4/25/2024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77AD3-F36D-4AC4-BA57-5AD19FE3F6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3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4ABEC10-6772-8D0D-916D-FD7E2C8E0B01}"/>
              </a:ext>
            </a:extLst>
          </p:cNvPr>
          <p:cNvSpPr txBox="1"/>
          <p:nvPr/>
        </p:nvSpPr>
        <p:spPr>
          <a:xfrm>
            <a:off x="2131547" y="530600"/>
            <a:ext cx="259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DIGITAL IMAGES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250292-C568-F1CB-5A16-286AB2925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67633"/>
              </p:ext>
            </p:extLst>
          </p:nvPr>
        </p:nvGraphicFramePr>
        <p:xfrm>
          <a:off x="152657" y="937299"/>
          <a:ext cx="6445190" cy="7771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4810">
                  <a:extLst>
                    <a:ext uri="{9D8B030D-6E8A-4147-A177-3AD203B41FA5}">
                      <a16:colId xmlns:a16="http://schemas.microsoft.com/office/drawing/2014/main" val="3877273980"/>
                    </a:ext>
                  </a:extLst>
                </a:gridCol>
                <a:gridCol w="2506133">
                  <a:extLst>
                    <a:ext uri="{9D8B030D-6E8A-4147-A177-3AD203B41FA5}">
                      <a16:colId xmlns:a16="http://schemas.microsoft.com/office/drawing/2014/main" val="6605173"/>
                    </a:ext>
                  </a:extLst>
                </a:gridCol>
                <a:gridCol w="1715967">
                  <a:extLst>
                    <a:ext uri="{9D8B030D-6E8A-4147-A177-3AD203B41FA5}">
                      <a16:colId xmlns:a16="http://schemas.microsoft.com/office/drawing/2014/main" val="109459506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52546556"/>
                    </a:ext>
                  </a:extLst>
                </a:gridCol>
              </a:tblGrid>
              <a:tr h="3992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Number / 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6"/>
                          </a:solidFill>
                        </a:rPr>
                        <a:t>Photo ID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6281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6771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25964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64299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20153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60053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3123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72280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8637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667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344259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22732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0591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268693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764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28355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94802"/>
                  </a:ext>
                </a:extLst>
              </a:tr>
            </a:tbl>
          </a:graphicData>
        </a:graphic>
      </p:graphicFrame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6BBCF5F4-BC04-F0A1-2265-775F470DE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8" y="232052"/>
            <a:ext cx="1504361" cy="593709"/>
          </a:xfrm>
          <a:prstGeom prst="rect">
            <a:avLst/>
          </a:prstGeom>
        </p:spPr>
      </p:pic>
      <p:pic>
        <p:nvPicPr>
          <p:cNvPr id="7" name="Picture 6" descr="A green and black logo&#10;&#10;Description automatically generated">
            <a:extLst>
              <a:ext uri="{FF2B5EF4-FFF2-40B4-BE49-F238E27FC236}">
                <a16:creationId xmlns:a16="http://schemas.microsoft.com/office/drawing/2014/main" id="{34A711CD-9C4A-7F33-EA93-89D073045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729" y="8886519"/>
            <a:ext cx="568542" cy="2243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D83A9D-3F58-D94A-A487-A8F9758A59E8}"/>
              </a:ext>
            </a:extLst>
          </p:cNvPr>
          <p:cNvSpPr txBox="1"/>
          <p:nvPr/>
        </p:nvSpPr>
        <p:spPr>
          <a:xfrm>
            <a:off x="4967111" y="392158"/>
            <a:ext cx="1738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AT&amp;T Stadium Tours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701564-BC1C-6242-F2C8-1242FD31F056}"/>
              </a:ext>
            </a:extLst>
          </p:cNvPr>
          <p:cNvSpPr txBox="1"/>
          <p:nvPr/>
        </p:nvSpPr>
        <p:spPr>
          <a:xfrm>
            <a:off x="4994178" y="600799"/>
            <a:ext cx="1611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Date: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25F378-1F11-925B-F5E3-A95B849074D1}"/>
              </a:ext>
            </a:extLst>
          </p:cNvPr>
          <p:cNvSpPr txBox="1"/>
          <p:nvPr/>
        </p:nvSpPr>
        <p:spPr>
          <a:xfrm>
            <a:off x="872067" y="8669052"/>
            <a:ext cx="51138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Your souvenir photo will be sent to you by end of day. Thank you for your purchase!</a:t>
            </a:r>
          </a:p>
        </p:txBody>
      </p:sp>
    </p:spTree>
    <p:extLst>
      <p:ext uri="{BB962C8B-B14F-4D97-AF65-F5344CB8AC3E}">
        <p14:creationId xmlns:p14="http://schemas.microsoft.com/office/powerpoint/2010/main" val="400853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4ABEC10-6772-8D0D-916D-FD7E2C8E0B01}"/>
              </a:ext>
            </a:extLst>
          </p:cNvPr>
          <p:cNvSpPr txBox="1"/>
          <p:nvPr/>
        </p:nvSpPr>
        <p:spPr>
          <a:xfrm>
            <a:off x="2131547" y="530600"/>
            <a:ext cx="259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DIGITAL IMAGES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250292-C568-F1CB-5A16-286AB2925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534985"/>
              </p:ext>
            </p:extLst>
          </p:nvPr>
        </p:nvGraphicFramePr>
        <p:xfrm>
          <a:off x="152657" y="937299"/>
          <a:ext cx="6445190" cy="7771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4810">
                  <a:extLst>
                    <a:ext uri="{9D8B030D-6E8A-4147-A177-3AD203B41FA5}">
                      <a16:colId xmlns:a16="http://schemas.microsoft.com/office/drawing/2014/main" val="3877273980"/>
                    </a:ext>
                  </a:extLst>
                </a:gridCol>
                <a:gridCol w="2506133">
                  <a:extLst>
                    <a:ext uri="{9D8B030D-6E8A-4147-A177-3AD203B41FA5}">
                      <a16:colId xmlns:a16="http://schemas.microsoft.com/office/drawing/2014/main" val="6605173"/>
                    </a:ext>
                  </a:extLst>
                </a:gridCol>
                <a:gridCol w="1715967">
                  <a:extLst>
                    <a:ext uri="{9D8B030D-6E8A-4147-A177-3AD203B41FA5}">
                      <a16:colId xmlns:a16="http://schemas.microsoft.com/office/drawing/2014/main" val="109459506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52546556"/>
                    </a:ext>
                  </a:extLst>
                </a:gridCol>
              </a:tblGrid>
              <a:tr h="3992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2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2"/>
                          </a:solidFill>
                        </a:rPr>
                        <a:t>Number / 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accent2"/>
                          </a:solidFill>
                        </a:rPr>
                        <a:t>Photo ID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2"/>
                          </a:solidFill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6281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6771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25964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64299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20153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60053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3123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72280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8637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667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344259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22732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0591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268693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764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28355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94802"/>
                  </a:ext>
                </a:extLst>
              </a:tr>
            </a:tbl>
          </a:graphicData>
        </a:graphic>
      </p:graphicFrame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6BBCF5F4-BC04-F0A1-2265-775F470DE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8" y="232052"/>
            <a:ext cx="1504361" cy="593709"/>
          </a:xfrm>
          <a:prstGeom prst="rect">
            <a:avLst/>
          </a:prstGeom>
        </p:spPr>
      </p:pic>
      <p:pic>
        <p:nvPicPr>
          <p:cNvPr id="7" name="Picture 6" descr="A green and black logo&#10;&#10;Description automatically generated">
            <a:extLst>
              <a:ext uri="{FF2B5EF4-FFF2-40B4-BE49-F238E27FC236}">
                <a16:creationId xmlns:a16="http://schemas.microsoft.com/office/drawing/2014/main" id="{34A711CD-9C4A-7F33-EA93-89D073045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729" y="8886519"/>
            <a:ext cx="568542" cy="2243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D83A9D-3F58-D94A-A487-A8F9758A59E8}"/>
              </a:ext>
            </a:extLst>
          </p:cNvPr>
          <p:cNvSpPr txBox="1"/>
          <p:nvPr/>
        </p:nvSpPr>
        <p:spPr>
          <a:xfrm>
            <a:off x="4880199" y="200245"/>
            <a:ext cx="19120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Cowboys Game Day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EAST RETAIL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701564-BC1C-6242-F2C8-1242FD31F056}"/>
              </a:ext>
            </a:extLst>
          </p:cNvPr>
          <p:cNvSpPr txBox="1"/>
          <p:nvPr/>
        </p:nvSpPr>
        <p:spPr>
          <a:xfrm>
            <a:off x="4994178" y="600799"/>
            <a:ext cx="1611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Date: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25F378-1F11-925B-F5E3-A95B849074D1}"/>
              </a:ext>
            </a:extLst>
          </p:cNvPr>
          <p:cNvSpPr txBox="1"/>
          <p:nvPr/>
        </p:nvSpPr>
        <p:spPr>
          <a:xfrm>
            <a:off x="872067" y="8669052"/>
            <a:ext cx="51138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Your souvenir photo will be sent to you by end of day. Thank you for your purchase!</a:t>
            </a:r>
          </a:p>
        </p:txBody>
      </p:sp>
    </p:spTree>
    <p:extLst>
      <p:ext uri="{BB962C8B-B14F-4D97-AF65-F5344CB8AC3E}">
        <p14:creationId xmlns:p14="http://schemas.microsoft.com/office/powerpoint/2010/main" val="116679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4ABEC10-6772-8D0D-916D-FD7E2C8E0B01}"/>
              </a:ext>
            </a:extLst>
          </p:cNvPr>
          <p:cNvSpPr txBox="1"/>
          <p:nvPr/>
        </p:nvSpPr>
        <p:spPr>
          <a:xfrm>
            <a:off x="2131547" y="530600"/>
            <a:ext cx="259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DIGITAL IMAGES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250292-C568-F1CB-5A16-286AB2925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673580"/>
              </p:ext>
            </p:extLst>
          </p:nvPr>
        </p:nvGraphicFramePr>
        <p:xfrm>
          <a:off x="152657" y="937299"/>
          <a:ext cx="6445190" cy="7771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4810">
                  <a:extLst>
                    <a:ext uri="{9D8B030D-6E8A-4147-A177-3AD203B41FA5}">
                      <a16:colId xmlns:a16="http://schemas.microsoft.com/office/drawing/2014/main" val="3877273980"/>
                    </a:ext>
                  </a:extLst>
                </a:gridCol>
                <a:gridCol w="2506133">
                  <a:extLst>
                    <a:ext uri="{9D8B030D-6E8A-4147-A177-3AD203B41FA5}">
                      <a16:colId xmlns:a16="http://schemas.microsoft.com/office/drawing/2014/main" val="6605173"/>
                    </a:ext>
                  </a:extLst>
                </a:gridCol>
                <a:gridCol w="1715967">
                  <a:extLst>
                    <a:ext uri="{9D8B030D-6E8A-4147-A177-3AD203B41FA5}">
                      <a16:colId xmlns:a16="http://schemas.microsoft.com/office/drawing/2014/main" val="109459506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52546556"/>
                    </a:ext>
                  </a:extLst>
                </a:gridCol>
              </a:tblGrid>
              <a:tr h="3992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Number / 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</a:rPr>
                        <a:t>Photo ID #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6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6281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6771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25964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64299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20153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60053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3123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722806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86371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667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344259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22732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05917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268693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76454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28355"/>
                  </a:ext>
                </a:extLst>
              </a:tr>
              <a:tr h="460752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66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94802"/>
                  </a:ext>
                </a:extLst>
              </a:tr>
            </a:tbl>
          </a:graphicData>
        </a:graphic>
      </p:graphicFrame>
      <p:pic>
        <p:nvPicPr>
          <p:cNvPr id="6" name="Picture 5" descr="A green and black logo&#10;&#10;Description automatically generated">
            <a:extLst>
              <a:ext uri="{FF2B5EF4-FFF2-40B4-BE49-F238E27FC236}">
                <a16:creationId xmlns:a16="http://schemas.microsoft.com/office/drawing/2014/main" id="{6BBCF5F4-BC04-F0A1-2265-775F470DE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58" y="232052"/>
            <a:ext cx="1504361" cy="593709"/>
          </a:xfrm>
          <a:prstGeom prst="rect">
            <a:avLst/>
          </a:prstGeom>
        </p:spPr>
      </p:pic>
      <p:pic>
        <p:nvPicPr>
          <p:cNvPr id="7" name="Picture 6" descr="A green and black logo&#10;&#10;Description automatically generated">
            <a:extLst>
              <a:ext uri="{FF2B5EF4-FFF2-40B4-BE49-F238E27FC236}">
                <a16:creationId xmlns:a16="http://schemas.microsoft.com/office/drawing/2014/main" id="{34A711CD-9C4A-7F33-EA93-89D073045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729" y="8886519"/>
            <a:ext cx="568542" cy="2243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D83A9D-3F58-D94A-A487-A8F9758A59E8}"/>
              </a:ext>
            </a:extLst>
          </p:cNvPr>
          <p:cNvSpPr txBox="1"/>
          <p:nvPr/>
        </p:nvSpPr>
        <p:spPr>
          <a:xfrm>
            <a:off x="4880199" y="200245"/>
            <a:ext cx="19120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Cowboys Game Day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WEST RETAIL STATION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701564-BC1C-6242-F2C8-1242FD31F056}"/>
              </a:ext>
            </a:extLst>
          </p:cNvPr>
          <p:cNvSpPr txBox="1"/>
          <p:nvPr/>
        </p:nvSpPr>
        <p:spPr>
          <a:xfrm>
            <a:off x="4994178" y="600799"/>
            <a:ext cx="1611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Date: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25F378-1F11-925B-F5E3-A95B849074D1}"/>
              </a:ext>
            </a:extLst>
          </p:cNvPr>
          <p:cNvSpPr txBox="1"/>
          <p:nvPr/>
        </p:nvSpPr>
        <p:spPr>
          <a:xfrm>
            <a:off x="872067" y="8669052"/>
            <a:ext cx="51138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Your souvenir photo will be sent to you by end of day. Thank you for your purchase!</a:t>
            </a:r>
          </a:p>
        </p:txBody>
      </p:sp>
    </p:spTree>
    <p:extLst>
      <p:ext uri="{BB962C8B-B14F-4D97-AF65-F5344CB8AC3E}">
        <p14:creationId xmlns:p14="http://schemas.microsoft.com/office/powerpoint/2010/main" val="185034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110</Words>
  <Application>Microsoft Office PowerPoint</Application>
  <PresentationFormat>Letter Paper (8.5x11 in)</PresentationFormat>
  <Paragraphs>26</Paragraphs>
  <Slides>3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cp:lastPrinted>2024-03-18T22:00:43Z</cp:lastPrinted>
  <dcterms:created xsi:type="dcterms:W3CDTF">2024-03-18T21:20:21Z</dcterms:created>
  <dcterms:modified xsi:type="dcterms:W3CDTF">2024-04-25T21:11:59Z</dcterms:modified>
</cp:coreProperties>
</file>