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F7906-5D14-8E2D-868A-41FD804C40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E39BD4-C691-FA84-7218-0E4F8205F7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263FF7-175E-D524-4B98-ED8C5E136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099A0-F864-4C14-9FDB-E1B9B9FDBC7B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E50DC3-8362-7F1C-6614-0EE1A0945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4D8DBB-DC26-0AC0-27F7-CBE0C0288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B087A-CD74-4899-B836-99B6F3A6E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702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5CF23-0BC9-8E4F-47BA-EB473CAFA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EB905C-57FF-19BC-658E-726C82F697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0DD72B-68AA-B32A-4C9E-A48E0BCA5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099A0-F864-4C14-9FDB-E1B9B9FDBC7B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9AB3E9-D79C-A4F4-93F0-5238A32F8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F5CF49-A5BE-030D-C420-6BCA4DFB0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B087A-CD74-4899-B836-99B6F3A6E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853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76A901-014B-A699-612C-16888D4CBB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0AF57A-BB59-8F33-FFC3-49249E8A90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9BB5F9-6801-6788-1F72-B986734C2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099A0-F864-4C14-9FDB-E1B9B9FDBC7B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43F628-8CEB-E3CF-2E7C-006B14AB4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9D8635-5B05-5ECC-3829-DBE26E797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B087A-CD74-4899-B836-99B6F3A6E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608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E0439-F6DB-05DB-F1F9-E293A69BA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46CB0B-DEAB-1DBD-15B5-5A948147D9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BA13D2-6C93-F2DA-8D7D-3CFB6AB42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099A0-F864-4C14-9FDB-E1B9B9FDBC7B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C76481-8425-6FA4-CB5C-61FC47C43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EA426D-764F-68DB-13D0-38495A039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B087A-CD74-4899-B836-99B6F3A6E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289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24DA9-03B9-FB93-4C09-293162B22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B4B7AD-1426-0991-A527-BFC5114001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5099D8-388D-A884-08E3-004EDA284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099A0-F864-4C14-9FDB-E1B9B9FDBC7B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0190B7-4C7D-DDC3-1403-2E75B2F46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1AAE5A-8BE5-71DC-5354-6F2ABE36A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B087A-CD74-4899-B836-99B6F3A6E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967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4380D-F742-AF0D-B248-DD94B702C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8EBD0C-7AD6-CFC5-E999-1F70AD684C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EE7F35-381B-88EF-D8B0-ED910D7E1C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E15E28-DE5A-9F66-9862-43E5B68B4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099A0-F864-4C14-9FDB-E1B9B9FDBC7B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75C71B-A82C-6A70-0B54-FB441E71A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7FCD3F-2324-01A3-B21B-F9D002652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B087A-CD74-4899-B836-99B6F3A6E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628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739ED-C578-05FD-01CD-2FFA95E7F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9E9044-7F83-C353-ED43-F150DAE770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81D9E4-B708-4EE7-0E86-F185FCFA81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CDDE6F-FE3B-AB85-59AC-039090516B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B1C6EC-8448-9148-0E83-C131315949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171E8A-92E3-3226-CAEE-C181E85B0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099A0-F864-4C14-9FDB-E1B9B9FDBC7B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34A492-AFC2-3FEE-B31C-7E7B30B60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63E315-6113-2691-46A3-6385A0566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B087A-CD74-4899-B836-99B6F3A6E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528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296BE-C8B1-5413-A47E-156466BBF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4BAE32-5AF7-E82C-86A2-D7A1437B1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099A0-F864-4C14-9FDB-E1B9B9FDBC7B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9C9A27-E696-E7BD-1166-225220116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DC65FC-4146-0DB0-77E1-3196670B7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B087A-CD74-4899-B836-99B6F3A6E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29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EDA910-6214-9743-DF77-9EA9AAE40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099A0-F864-4C14-9FDB-E1B9B9FDBC7B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24512E9-A4A9-6FA8-DDC7-B6583E9BF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151CBB-DD31-B2FB-AA2A-201F8AEC5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B087A-CD74-4899-B836-99B6F3A6E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3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28F754-2363-3754-CB36-3BF37A16C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924325-C834-FB5C-A320-EDEF867D3D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415E23-7B75-E817-7BFA-E089AF2296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4C4029-1DBF-6759-E043-9418E4773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099A0-F864-4C14-9FDB-E1B9B9FDBC7B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E4A691-7EDC-67DD-0BC2-3320F7DC4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E992EF-8206-1134-C7AD-0060ABB66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B087A-CD74-4899-B836-99B6F3A6E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718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ACA9A3-0944-D798-035B-B143D9203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F9234C-C2E3-440A-473C-EC576CC398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EDD21C-1A6C-72B6-844D-5B5264CE84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B2ACCB-C7BE-E303-506A-6E0801F26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099A0-F864-4C14-9FDB-E1B9B9FDBC7B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B437B4-1A69-90B0-61DE-39E6B9E9E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4A5B96-4540-5EC8-D1DB-C8F56C205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B087A-CD74-4899-B836-99B6F3A6E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191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26D6A2-F55B-8DFF-3256-32E24B204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543188-73FE-CCD1-60F7-A1BD83C51F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1E85BF-4D63-0DB7-0BB9-7B4854D3E7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F099A0-F864-4C14-9FDB-E1B9B9FDBC7B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CE8899-65CC-540D-64F3-5EF70B1D34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806891-FBD4-5126-8C70-88DB125449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8B087A-CD74-4899-B836-99B6F3A6E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384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9A0CA72C-5FBF-8746-5148-59D40BC7F55E}"/>
              </a:ext>
            </a:extLst>
          </p:cNvPr>
          <p:cNvGrpSpPr/>
          <p:nvPr/>
        </p:nvGrpSpPr>
        <p:grpSpPr>
          <a:xfrm>
            <a:off x="2681654" y="404446"/>
            <a:ext cx="6321669" cy="6049108"/>
            <a:chOff x="2681654" y="404446"/>
            <a:chExt cx="6321669" cy="6049108"/>
          </a:xfrm>
        </p:grpSpPr>
        <p:sp>
          <p:nvSpPr>
            <p:cNvPr id="4" name="Star: 12 Points 3">
              <a:extLst>
                <a:ext uri="{FF2B5EF4-FFF2-40B4-BE49-F238E27FC236}">
                  <a16:creationId xmlns:a16="http://schemas.microsoft.com/office/drawing/2014/main" id="{35DDD729-22F9-353A-7BBA-C37B09CDA8D8}"/>
                </a:ext>
              </a:extLst>
            </p:cNvPr>
            <p:cNvSpPr/>
            <p:nvPr/>
          </p:nvSpPr>
          <p:spPr>
            <a:xfrm>
              <a:off x="2681654" y="404446"/>
              <a:ext cx="6321669" cy="6049108"/>
            </a:xfrm>
            <a:prstGeom prst="star12">
              <a:avLst/>
            </a:prstGeom>
            <a:gradFill flip="none" rotWithShape="1">
              <a:gsLst>
                <a:gs pos="0">
                  <a:schemeClr val="accent3">
                    <a:lumMod val="60000"/>
                    <a:lumOff val="40000"/>
                  </a:schemeClr>
                </a:gs>
                <a:gs pos="33000">
                  <a:srgbClr val="92D050"/>
                </a:gs>
                <a:gs pos="74000">
                  <a:srgbClr val="00B050"/>
                </a:gs>
              </a:gsLst>
              <a:path path="circle">
                <a:fillToRect l="50000" t="50000" r="50000" b="50000"/>
              </a:path>
              <a:tileRect/>
            </a:gradFill>
            <a:ln w="76200"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33C04D79-B385-679C-BEAA-8B2D47D2DDA9}"/>
                </a:ext>
              </a:extLst>
            </p:cNvPr>
            <p:cNvSpPr txBox="1"/>
            <p:nvPr/>
          </p:nvSpPr>
          <p:spPr>
            <a:xfrm>
              <a:off x="3683976" y="1566447"/>
              <a:ext cx="431702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 dirty="0">
                  <a:effectLst>
                    <a:outerShdw blurRad="50800" dist="50800" dir="5400000" sx="102000" sy="102000" algn="ctr" rotWithShape="0">
                      <a:schemeClr val="bg1">
                        <a:alpha val="96000"/>
                      </a:schemeClr>
                    </a:outerShdw>
                  </a:effectLst>
                </a:rPr>
                <a:t>Tour Photo</a:t>
              </a:r>
              <a:endParaRPr lang="en-US" sz="2800" b="1" i="1" dirty="0">
                <a:solidFill>
                  <a:schemeClr val="bg1"/>
                </a:solidFill>
                <a:effectLst>
                  <a:outerShdw blurRad="50800" dist="50800" dir="5400000" sx="102000" sy="102000" algn="ctr" rotWithShape="0">
                    <a:schemeClr val="tx1">
                      <a:alpha val="96000"/>
                    </a:schemeClr>
                  </a:outerShdw>
                </a:effectLst>
              </a:endParaRP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C1D5BFFA-9F5D-7D4A-545F-D9ACC92EC78B}"/>
              </a:ext>
            </a:extLst>
          </p:cNvPr>
          <p:cNvSpPr txBox="1"/>
          <p:nvPr/>
        </p:nvSpPr>
        <p:spPr>
          <a:xfrm>
            <a:off x="3586995" y="2032884"/>
            <a:ext cx="431702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effectLst>
                  <a:outerShdw blurRad="50800" dist="50800" dir="5400000" sx="102000" sy="102000" algn="ctr" rotWithShape="0">
                    <a:schemeClr val="bg1">
                      <a:alpha val="96000"/>
                    </a:schemeClr>
                  </a:outerShdw>
                </a:effectLst>
              </a:rPr>
              <a:t>Special</a:t>
            </a:r>
            <a:endParaRPr lang="en-US" sz="4800" b="1" dirty="0">
              <a:effectLst>
                <a:outerShdw blurRad="50800" dist="50800" dir="5400000" sx="102000" sy="102000" algn="ctr" rotWithShape="0">
                  <a:schemeClr val="bg1">
                    <a:alpha val="96000"/>
                  </a:schemeClr>
                </a:outerShdw>
              </a:effectLst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85498A-B4F3-BBE3-84ED-46C781BCFA55}"/>
              </a:ext>
            </a:extLst>
          </p:cNvPr>
          <p:cNvSpPr txBox="1"/>
          <p:nvPr/>
        </p:nvSpPr>
        <p:spPr>
          <a:xfrm>
            <a:off x="3683975" y="3172996"/>
            <a:ext cx="43170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effectLst>
                  <a:outerShdw blurRad="50800" dist="50800" dir="5400000" sx="102000" sy="102000" algn="ctr" rotWithShape="0">
                    <a:schemeClr val="tx1">
                      <a:alpha val="96000"/>
                    </a:schemeClr>
                  </a:outerShdw>
                </a:effectLst>
              </a:rPr>
              <a:t> </a:t>
            </a:r>
          </a:p>
          <a:p>
            <a:pPr algn="ctr"/>
            <a:r>
              <a:rPr lang="en-US" sz="3600" i="1" dirty="0">
                <a:solidFill>
                  <a:schemeClr val="bg1"/>
                </a:solidFill>
                <a:effectLst>
                  <a:outerShdw blurRad="50800" dist="50800" dir="5400000" sx="102000" sy="102000" algn="ctr" rotWithShape="0">
                    <a:schemeClr val="tx1">
                      <a:alpha val="96000"/>
                    </a:schemeClr>
                  </a:outerShdw>
                </a:effectLst>
              </a:rPr>
              <a:t>Available</a:t>
            </a:r>
            <a:r>
              <a:rPr lang="en-US" sz="3600" b="1" i="1" dirty="0">
                <a:solidFill>
                  <a:schemeClr val="bg1"/>
                </a:solidFill>
                <a:effectLst>
                  <a:outerShdw blurRad="50800" dist="50800" dir="5400000" sx="102000" sy="102000" algn="ctr" rotWithShape="0">
                    <a:schemeClr val="tx1">
                      <a:alpha val="96000"/>
                    </a:schemeClr>
                  </a:outerShdw>
                </a:effectLst>
              </a:rPr>
              <a:t> </a:t>
            </a:r>
            <a:endParaRPr lang="en-US" sz="2800" b="1" i="1" dirty="0">
              <a:solidFill>
                <a:schemeClr val="bg1"/>
              </a:solidFill>
              <a:effectLst>
                <a:outerShdw blurRad="50800" dist="50800" dir="5400000" sx="102000" sy="102000" algn="ctr" rotWithShape="0">
                  <a:schemeClr val="tx1">
                    <a:alpha val="96000"/>
                  </a:schemeClr>
                </a:outerShdw>
              </a:effectLst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DF5B7A9-A25E-E585-C30C-8EDF28FCACBB}"/>
              </a:ext>
            </a:extLst>
          </p:cNvPr>
          <p:cNvSpPr txBox="1"/>
          <p:nvPr/>
        </p:nvSpPr>
        <p:spPr>
          <a:xfrm>
            <a:off x="3683975" y="3533036"/>
            <a:ext cx="4317023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effectLst>
                  <a:outerShdw blurRad="50800" dist="50800" dir="5400000" sx="102000" sy="102000" algn="ctr" rotWithShape="0">
                    <a:schemeClr val="tx1">
                      <a:alpha val="96000"/>
                    </a:schemeClr>
                  </a:outerShdw>
                </a:effectLst>
              </a:rPr>
              <a:t> </a:t>
            </a:r>
          </a:p>
          <a:p>
            <a:pPr algn="ctr"/>
            <a:r>
              <a:rPr lang="en-US" sz="4800" b="1" i="1" dirty="0">
                <a:solidFill>
                  <a:schemeClr val="bg1"/>
                </a:solidFill>
                <a:effectLst>
                  <a:outerShdw blurRad="50800" dist="50800" dir="5400000" sx="102000" sy="102000" algn="ctr" rotWithShape="0">
                    <a:schemeClr val="tx1">
                      <a:alpha val="96000"/>
                    </a:schemeClr>
                  </a:outerShdw>
                </a:effectLst>
              </a:rPr>
              <a:t>On-site Only!!!</a:t>
            </a:r>
          </a:p>
          <a:p>
            <a:pPr algn="ctr"/>
            <a:r>
              <a:rPr lang="en-US" sz="2800" dirty="0">
                <a:effectLst>
                  <a:outerShdw blurRad="50800" dist="50800" dir="5400000" sx="102000" sy="102000" algn="ctr" rotWithShape="0">
                    <a:schemeClr val="bg1">
                      <a:alpha val="96000"/>
                    </a:schemeClr>
                  </a:outerShdw>
                </a:effectLst>
              </a:rPr>
              <a:t>For Guests on Guided Tours</a:t>
            </a:r>
          </a:p>
          <a:p>
            <a:pPr algn="ctr"/>
            <a:endParaRPr lang="en-US" sz="2800" b="1" i="1" dirty="0">
              <a:solidFill>
                <a:schemeClr val="bg1"/>
              </a:solidFill>
              <a:effectLst>
                <a:outerShdw blurRad="50800" dist="50800" dir="5400000" sx="102000" sy="102000" algn="ctr" rotWithShape="0">
                  <a:schemeClr val="tx1">
                    <a:alpha val="96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152273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Blair Berger</dc:creator>
  <cp:lastModifiedBy>Blair Berger</cp:lastModifiedBy>
  <cp:revision>1</cp:revision>
  <dcterms:created xsi:type="dcterms:W3CDTF">2024-03-22T21:19:13Z</dcterms:created>
  <dcterms:modified xsi:type="dcterms:W3CDTF">2024-03-22T21:20:21Z</dcterms:modified>
</cp:coreProperties>
</file>