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56A9BC-6E0D-4652-A003-5D3E1160CC80}" v="2" dt="2024-03-22T21:22:20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3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3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1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4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9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51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0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6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2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40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44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4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62736-9A04-4517-B1AE-2C07D3AFE060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25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4757A55-60C1-046C-AB79-98CD528ED687}"/>
              </a:ext>
            </a:extLst>
          </p:cNvPr>
          <p:cNvGrpSpPr/>
          <p:nvPr/>
        </p:nvGrpSpPr>
        <p:grpSpPr>
          <a:xfrm>
            <a:off x="0" y="1508"/>
            <a:ext cx="9144000" cy="7312182"/>
            <a:chOff x="0" y="1508"/>
            <a:chExt cx="9144000" cy="731218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D864199C-3247-856D-514E-A071A46A3543}"/>
                </a:ext>
              </a:extLst>
            </p:cNvPr>
            <p:cNvSpPr/>
            <p:nvPr/>
          </p:nvSpPr>
          <p:spPr>
            <a:xfrm>
              <a:off x="0" y="1508"/>
              <a:ext cx="9144000" cy="73121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50"/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352FDF15-4E11-49D5-155E-B00069FE1E0F}"/>
                </a:ext>
              </a:extLst>
            </p:cNvPr>
            <p:cNvSpPr/>
            <p:nvPr/>
          </p:nvSpPr>
          <p:spPr>
            <a:xfrm>
              <a:off x="89061" y="473410"/>
              <a:ext cx="8965878" cy="1787237"/>
            </a:xfrm>
            <a:prstGeom prst="roundRect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10DC17C-8403-2268-EC15-053E93D747B2}"/>
                </a:ext>
              </a:extLst>
            </p:cNvPr>
            <p:cNvSpPr txBox="1"/>
            <p:nvPr/>
          </p:nvSpPr>
          <p:spPr>
            <a:xfrm>
              <a:off x="1065276" y="639079"/>
              <a:ext cx="6976872" cy="1382746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3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merica and Stars" panose="02000000000000000000" pitchFamily="2" charset="0"/>
                </a:rPr>
                <a:t>Happy Easter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1BC0946C-A6AB-A799-65EA-3C344DD97A5B}"/>
                </a:ext>
              </a:extLst>
            </p:cNvPr>
            <p:cNvSpPr/>
            <p:nvPr/>
          </p:nvSpPr>
          <p:spPr>
            <a:xfrm>
              <a:off x="89061" y="4576018"/>
              <a:ext cx="8965878" cy="1787237"/>
            </a:xfrm>
            <a:prstGeom prst="roundRect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0D0CF54-5582-DE0C-FEBA-6C6E69B54AC5}"/>
                </a:ext>
              </a:extLst>
            </p:cNvPr>
            <p:cNvSpPr txBox="1"/>
            <p:nvPr/>
          </p:nvSpPr>
          <p:spPr>
            <a:xfrm>
              <a:off x="1065276" y="4741687"/>
              <a:ext cx="6976872" cy="1382746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3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merica and Stars" panose="02000000000000000000" pitchFamily="2" charset="0"/>
                </a:rPr>
                <a:t>Happy Easter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9265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1017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America and Stars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2</cp:revision>
  <dcterms:created xsi:type="dcterms:W3CDTF">2024-03-22T21:20:47Z</dcterms:created>
  <dcterms:modified xsi:type="dcterms:W3CDTF">2024-03-30T19:22:51Z</dcterms:modified>
</cp:coreProperties>
</file>