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56A9BC-6E0D-4652-A003-5D3E1160CC80}" v="2" dt="2024-03-22T21:22:20.5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94660"/>
  </p:normalViewPr>
  <p:slideViewPr>
    <p:cSldViewPr snapToGrid="0">
      <p:cViewPr varScale="1">
        <p:scale>
          <a:sx n="85" d="100"/>
          <a:sy n="85" d="100"/>
        </p:scale>
        <p:origin x="30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496484"/>
            <a:ext cx="6217920" cy="3183467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758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1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455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839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279653"/>
            <a:ext cx="6309360" cy="380364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119286"/>
            <a:ext cx="6309360" cy="200024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16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06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6836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241551"/>
            <a:ext cx="3094672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9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01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249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16569"/>
            <a:ext cx="3703320" cy="6498167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5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16569"/>
            <a:ext cx="3703320" cy="6498167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18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486836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8475136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96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864199C-3247-856D-514E-A071A46A3543}"/>
              </a:ext>
            </a:extLst>
          </p:cNvPr>
          <p:cNvSpPr/>
          <p:nvPr/>
        </p:nvSpPr>
        <p:spPr>
          <a:xfrm>
            <a:off x="0" y="-1"/>
            <a:ext cx="7315200" cy="91440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18266FE-A3F8-05BA-170A-DFAA64540D4E}"/>
              </a:ext>
            </a:extLst>
          </p:cNvPr>
          <p:cNvGrpSpPr/>
          <p:nvPr/>
        </p:nvGrpSpPr>
        <p:grpSpPr>
          <a:xfrm>
            <a:off x="78511" y="1371656"/>
            <a:ext cx="7125322" cy="3409132"/>
            <a:chOff x="78511" y="197613"/>
            <a:chExt cx="7125322" cy="340913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DE34F9E-A2CD-8328-85D6-1482C7D5109C}"/>
                </a:ext>
              </a:extLst>
            </p:cNvPr>
            <p:cNvGrpSpPr/>
            <p:nvPr/>
          </p:nvGrpSpPr>
          <p:grpSpPr>
            <a:xfrm>
              <a:off x="78511" y="197613"/>
              <a:ext cx="2382972" cy="3409132"/>
              <a:chOff x="259135" y="197613"/>
              <a:chExt cx="2382972" cy="3409132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0CFC7606-68E8-FB8F-0960-8C335932CE82}"/>
                  </a:ext>
                </a:extLst>
              </p:cNvPr>
              <p:cNvSpPr/>
              <p:nvPr/>
            </p:nvSpPr>
            <p:spPr>
              <a:xfrm>
                <a:off x="259135" y="197613"/>
                <a:ext cx="2382972" cy="34091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26" name="Picture 2" descr="You Are Eggcellent Employee Appreciation Tag Thank You Tag ...">
                <a:extLst>
                  <a:ext uri="{FF2B5EF4-FFF2-40B4-BE49-F238E27FC236}">
                    <a16:creationId xmlns:a16="http://schemas.microsoft.com/office/drawing/2014/main" id="{CBD2A8A0-9F2F-26ED-F076-7615C3A89C3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3179" t="5086" r="34568" b="35754"/>
              <a:stretch/>
            </p:blipFill>
            <p:spPr bwMode="auto">
              <a:xfrm>
                <a:off x="270932" y="214489"/>
                <a:ext cx="2359378" cy="33753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22CC8C2-E1A8-AF67-405F-C71794D96192}"/>
                </a:ext>
              </a:extLst>
            </p:cNvPr>
            <p:cNvGrpSpPr/>
            <p:nvPr/>
          </p:nvGrpSpPr>
          <p:grpSpPr>
            <a:xfrm>
              <a:off x="2449686" y="197613"/>
              <a:ext cx="2382972" cy="3409132"/>
              <a:chOff x="259135" y="197613"/>
              <a:chExt cx="2382972" cy="3409132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57D9584-4780-E2BE-D490-3ED7614715E5}"/>
                  </a:ext>
                </a:extLst>
              </p:cNvPr>
              <p:cNvSpPr/>
              <p:nvPr/>
            </p:nvSpPr>
            <p:spPr>
              <a:xfrm>
                <a:off x="259135" y="197613"/>
                <a:ext cx="2382972" cy="34091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2" descr="You Are Eggcellent Employee Appreciation Tag Thank You Tag ...">
                <a:extLst>
                  <a:ext uri="{FF2B5EF4-FFF2-40B4-BE49-F238E27FC236}">
                    <a16:creationId xmlns:a16="http://schemas.microsoft.com/office/drawing/2014/main" id="{D65BDA93-D858-F7A5-78E4-C186FC7FD91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3179" t="5086" r="34568" b="35754"/>
              <a:stretch/>
            </p:blipFill>
            <p:spPr bwMode="auto">
              <a:xfrm>
                <a:off x="270932" y="214489"/>
                <a:ext cx="2359378" cy="33753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413BF5E-146F-B15E-742A-4B67874E1E35}"/>
                </a:ext>
              </a:extLst>
            </p:cNvPr>
            <p:cNvGrpSpPr/>
            <p:nvPr/>
          </p:nvGrpSpPr>
          <p:grpSpPr>
            <a:xfrm>
              <a:off x="4820861" y="197613"/>
              <a:ext cx="2382972" cy="3409132"/>
              <a:chOff x="259135" y="197613"/>
              <a:chExt cx="2382972" cy="3409132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309A392-9C90-8617-0FB1-6CFDB3E9D0BD}"/>
                  </a:ext>
                </a:extLst>
              </p:cNvPr>
              <p:cNvSpPr/>
              <p:nvPr/>
            </p:nvSpPr>
            <p:spPr>
              <a:xfrm>
                <a:off x="259135" y="197613"/>
                <a:ext cx="2382972" cy="34091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" name="Picture 2" descr="You Are Eggcellent Employee Appreciation Tag Thank You Tag ...">
                <a:extLst>
                  <a:ext uri="{FF2B5EF4-FFF2-40B4-BE49-F238E27FC236}">
                    <a16:creationId xmlns:a16="http://schemas.microsoft.com/office/drawing/2014/main" id="{9A6C34C2-5B3C-81BF-BC35-A675252766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3179" t="5086" r="34568" b="35754"/>
              <a:stretch/>
            </p:blipFill>
            <p:spPr bwMode="auto">
              <a:xfrm>
                <a:off x="270932" y="214489"/>
                <a:ext cx="2359378" cy="33753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8A938C0-7B61-B296-43AD-42A406AFDD9E}"/>
              </a:ext>
            </a:extLst>
          </p:cNvPr>
          <p:cNvGrpSpPr/>
          <p:nvPr/>
        </p:nvGrpSpPr>
        <p:grpSpPr>
          <a:xfrm>
            <a:off x="78511" y="4763910"/>
            <a:ext cx="7125322" cy="3409132"/>
            <a:chOff x="99570" y="3589867"/>
            <a:chExt cx="7125322" cy="340913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AEA9CFA-7173-B34F-5FFE-F6BDE2817912}"/>
                </a:ext>
              </a:extLst>
            </p:cNvPr>
            <p:cNvGrpSpPr/>
            <p:nvPr/>
          </p:nvGrpSpPr>
          <p:grpSpPr>
            <a:xfrm>
              <a:off x="99570" y="3589867"/>
              <a:ext cx="2382972" cy="3409132"/>
              <a:chOff x="259135" y="197613"/>
              <a:chExt cx="2382972" cy="3409132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6BCE7D9-29A8-5210-7001-DEC2E5EB5A1C}"/>
                  </a:ext>
                </a:extLst>
              </p:cNvPr>
              <p:cNvSpPr/>
              <p:nvPr/>
            </p:nvSpPr>
            <p:spPr>
              <a:xfrm>
                <a:off x="259135" y="197613"/>
                <a:ext cx="2382972" cy="34091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3" name="Picture 2" descr="You Are Eggcellent Employee Appreciation Tag Thank You Tag ...">
                <a:extLst>
                  <a:ext uri="{FF2B5EF4-FFF2-40B4-BE49-F238E27FC236}">
                    <a16:creationId xmlns:a16="http://schemas.microsoft.com/office/drawing/2014/main" id="{776F495F-4060-031B-9F92-62421F5EAA1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3179" t="5086" r="34568" b="35754"/>
              <a:stretch/>
            </p:blipFill>
            <p:spPr bwMode="auto">
              <a:xfrm>
                <a:off x="270932" y="214489"/>
                <a:ext cx="2359378" cy="33753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56DE93B-3C82-9444-5A88-D8EC1A311D5F}"/>
                </a:ext>
              </a:extLst>
            </p:cNvPr>
            <p:cNvGrpSpPr/>
            <p:nvPr/>
          </p:nvGrpSpPr>
          <p:grpSpPr>
            <a:xfrm>
              <a:off x="2470745" y="3589867"/>
              <a:ext cx="2382972" cy="3409132"/>
              <a:chOff x="259135" y="197613"/>
              <a:chExt cx="2382972" cy="3409132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0493873-78C6-D3A3-ADC1-7C96632544E8}"/>
                  </a:ext>
                </a:extLst>
              </p:cNvPr>
              <p:cNvSpPr/>
              <p:nvPr/>
            </p:nvSpPr>
            <p:spPr>
              <a:xfrm>
                <a:off x="259135" y="197613"/>
                <a:ext cx="2382972" cy="34091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6" name="Picture 2" descr="You Are Eggcellent Employee Appreciation Tag Thank You Tag ...">
                <a:extLst>
                  <a:ext uri="{FF2B5EF4-FFF2-40B4-BE49-F238E27FC236}">
                    <a16:creationId xmlns:a16="http://schemas.microsoft.com/office/drawing/2014/main" id="{BD1D61A4-501B-8853-85AF-8555D67A3A9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3179" t="5086" r="34568" b="35754"/>
              <a:stretch/>
            </p:blipFill>
            <p:spPr bwMode="auto">
              <a:xfrm>
                <a:off x="270932" y="214489"/>
                <a:ext cx="2359378" cy="33753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4D2CF631-389B-93A4-1782-BBECB407C4EF}"/>
                </a:ext>
              </a:extLst>
            </p:cNvPr>
            <p:cNvGrpSpPr/>
            <p:nvPr/>
          </p:nvGrpSpPr>
          <p:grpSpPr>
            <a:xfrm>
              <a:off x="4841920" y="3589867"/>
              <a:ext cx="2382972" cy="3409132"/>
              <a:chOff x="259135" y="197613"/>
              <a:chExt cx="2382972" cy="3409132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402B1A-D8E0-28A8-E418-0D2684371AAD}"/>
                  </a:ext>
                </a:extLst>
              </p:cNvPr>
              <p:cNvSpPr/>
              <p:nvPr/>
            </p:nvSpPr>
            <p:spPr>
              <a:xfrm>
                <a:off x="259135" y="197613"/>
                <a:ext cx="2382972" cy="34091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9" name="Picture 2" descr="You Are Eggcellent Employee Appreciation Tag Thank You Tag ...">
                <a:extLst>
                  <a:ext uri="{FF2B5EF4-FFF2-40B4-BE49-F238E27FC236}">
                    <a16:creationId xmlns:a16="http://schemas.microsoft.com/office/drawing/2014/main" id="{66B0DFC9-012E-E465-E53E-05C703278C7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3179" t="5086" r="34568" b="35754"/>
              <a:stretch/>
            </p:blipFill>
            <p:spPr bwMode="auto">
              <a:xfrm>
                <a:off x="270932" y="214489"/>
                <a:ext cx="2359378" cy="33753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pic>
        <p:nvPicPr>
          <p:cNvPr id="23" name="Picture 22" descr="A green and black logo&#10;&#10;Description automatically generated">
            <a:extLst>
              <a:ext uri="{FF2B5EF4-FFF2-40B4-BE49-F238E27FC236}">
                <a16:creationId xmlns:a16="http://schemas.microsoft.com/office/drawing/2014/main" id="{082C8C68-8B9D-D9C8-C9DF-E0599EA39D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782" y="4055843"/>
            <a:ext cx="670632" cy="264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265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2</cp:revision>
  <dcterms:created xsi:type="dcterms:W3CDTF">2024-03-22T21:20:47Z</dcterms:created>
  <dcterms:modified xsi:type="dcterms:W3CDTF">2024-03-29T21:35:30Z</dcterms:modified>
</cp:coreProperties>
</file>