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4572000" cy="640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01F705-5EFC-4CDD-B55E-33912DB7A5C4}" v="8" dt="2024-03-28T17:46:29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82" autoAdjust="0"/>
    <p:restoredTop sz="94660"/>
  </p:normalViewPr>
  <p:slideViewPr>
    <p:cSldViewPr snapToGrid="0">
      <p:cViewPr varScale="1">
        <p:scale>
          <a:sx n="75" d="100"/>
          <a:sy n="75" d="100"/>
        </p:scale>
        <p:origin x="18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A401F705-5EFC-4CDD-B55E-33912DB7A5C4}"/>
    <pc:docChg chg="custSel addSld modSld">
      <pc:chgData name="Blair Berger" userId="188b2259-3118-4fd4-acb6-827c4c8673a8" providerId="ADAL" clId="{A401F705-5EFC-4CDD-B55E-33912DB7A5C4}" dt="2024-03-28T17:46:29.876" v="12"/>
      <pc:docMkLst>
        <pc:docMk/>
      </pc:docMkLst>
      <pc:sldChg chg="addSp delSp modSp mod">
        <pc:chgData name="Blair Berger" userId="188b2259-3118-4fd4-acb6-827c4c8673a8" providerId="ADAL" clId="{A401F705-5EFC-4CDD-B55E-33912DB7A5C4}" dt="2024-03-28T17:45:03.855" v="9" actId="732"/>
        <pc:sldMkLst>
          <pc:docMk/>
          <pc:sldMk cId="2449265734" sldId="256"/>
        </pc:sldMkLst>
        <pc:spChg chg="add del mod">
          <ac:chgData name="Blair Berger" userId="188b2259-3118-4fd4-acb6-827c4c8673a8" providerId="ADAL" clId="{A401F705-5EFC-4CDD-B55E-33912DB7A5C4}" dt="2024-03-28T17:44:47.691" v="4" actId="478"/>
          <ac:spMkLst>
            <pc:docMk/>
            <pc:sldMk cId="2449265734" sldId="256"/>
            <ac:spMk id="4" creationId="{D91CEE61-FD6B-096F-F1A8-5BAC439C98EB}"/>
          </ac:spMkLst>
        </pc:spChg>
        <pc:picChg chg="add mod">
          <ac:chgData name="Blair Berger" userId="188b2259-3118-4fd4-acb6-827c4c8673a8" providerId="ADAL" clId="{A401F705-5EFC-4CDD-B55E-33912DB7A5C4}" dt="2024-03-28T17:45:03.855" v="9" actId="732"/>
          <ac:picMkLst>
            <pc:docMk/>
            <pc:sldMk cId="2449265734" sldId="256"/>
            <ac:picMk id="1026" creationId="{4B1521C7-7726-414B-B6EE-90943DD5CE45}"/>
          </ac:picMkLst>
        </pc:picChg>
      </pc:sldChg>
      <pc:sldChg chg="addSp delSp new mod">
        <pc:chgData name="Blair Berger" userId="188b2259-3118-4fd4-acb6-827c4c8673a8" providerId="ADAL" clId="{A401F705-5EFC-4CDD-B55E-33912DB7A5C4}" dt="2024-03-28T17:46:29.876" v="12"/>
        <pc:sldMkLst>
          <pc:docMk/>
          <pc:sldMk cId="1606128272" sldId="257"/>
        </pc:sldMkLst>
        <pc:spChg chg="del">
          <ac:chgData name="Blair Berger" userId="188b2259-3118-4fd4-acb6-827c4c8673a8" providerId="ADAL" clId="{A401F705-5EFC-4CDD-B55E-33912DB7A5C4}" dt="2024-03-28T17:46:17.975" v="11" actId="478"/>
          <ac:spMkLst>
            <pc:docMk/>
            <pc:sldMk cId="1606128272" sldId="257"/>
            <ac:spMk id="2" creationId="{CFB10847-8031-AA70-1C05-8415FB7768F9}"/>
          </ac:spMkLst>
        </pc:spChg>
        <pc:spChg chg="del">
          <ac:chgData name="Blair Berger" userId="188b2259-3118-4fd4-acb6-827c4c8673a8" providerId="ADAL" clId="{A401F705-5EFC-4CDD-B55E-33912DB7A5C4}" dt="2024-03-28T17:46:17.975" v="11" actId="478"/>
          <ac:spMkLst>
            <pc:docMk/>
            <pc:sldMk cId="1606128272" sldId="257"/>
            <ac:spMk id="3" creationId="{B5AE0D8D-1C00-65E2-DABB-714C127127B0}"/>
          </ac:spMkLst>
        </pc:spChg>
        <pc:picChg chg="add">
          <ac:chgData name="Blair Berger" userId="188b2259-3118-4fd4-acb6-827c4c8673a8" providerId="ADAL" clId="{A401F705-5EFC-4CDD-B55E-33912DB7A5C4}" dt="2024-03-28T17:46:29.876" v="12"/>
          <ac:picMkLst>
            <pc:docMk/>
            <pc:sldMk cId="1606128272" sldId="257"/>
            <ac:picMk id="2050" creationId="{FF472C19-E92A-2D81-0C90-719B16FFBB0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047539"/>
            <a:ext cx="3886200" cy="2228427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3361902"/>
            <a:ext cx="3429000" cy="1545378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4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63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340783"/>
            <a:ext cx="985838" cy="5424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340783"/>
            <a:ext cx="2900363" cy="5424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5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595757"/>
            <a:ext cx="3943350" cy="266255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4283500"/>
            <a:ext cx="3943350" cy="140017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9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703917"/>
            <a:ext cx="194310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703917"/>
            <a:ext cx="194310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2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40785"/>
            <a:ext cx="3943350" cy="1237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569085"/>
            <a:ext cx="1934170" cy="76898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2338070"/>
            <a:ext cx="1934170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569085"/>
            <a:ext cx="1943696" cy="76898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2338070"/>
            <a:ext cx="1943696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52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8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26720"/>
            <a:ext cx="1474589" cy="149352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921598"/>
            <a:ext cx="2314575" cy="454871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920240"/>
            <a:ext cx="1474589" cy="3557482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0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26720"/>
            <a:ext cx="1474589" cy="149352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921598"/>
            <a:ext cx="2314575" cy="4548717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920240"/>
            <a:ext cx="1474589" cy="3557482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7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340785"/>
            <a:ext cx="3943350" cy="1237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703917"/>
            <a:ext cx="3943350" cy="4061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5932595"/>
            <a:ext cx="102870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62736-9A04-4517-B1AE-2C07D3AFE060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5932595"/>
            <a:ext cx="154305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5932595"/>
            <a:ext cx="102870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2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D16F44-7317-2855-83A8-8C727D2D7E65}"/>
              </a:ext>
            </a:extLst>
          </p:cNvPr>
          <p:cNvSpPr/>
          <p:nvPr/>
        </p:nvSpPr>
        <p:spPr>
          <a:xfrm>
            <a:off x="0" y="-1"/>
            <a:ext cx="4572000" cy="64008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g2.embroiderydesigns.com/printart/xlarge/vitamin...">
            <a:extLst>
              <a:ext uri="{FF2B5EF4-FFF2-40B4-BE49-F238E27FC236}">
                <a16:creationId xmlns:a16="http://schemas.microsoft.com/office/drawing/2014/main" id="{4B1521C7-7726-414B-B6EE-90943DD5CE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15" r="6612"/>
          <a:stretch/>
        </p:blipFill>
        <p:spPr bwMode="auto">
          <a:xfrm>
            <a:off x="114300" y="1104900"/>
            <a:ext cx="4292600" cy="5155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9265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umbs.dreamstime.com/b/easter-bunny-cute-vector-i...">
            <a:extLst>
              <a:ext uri="{FF2B5EF4-FFF2-40B4-BE49-F238E27FC236}">
                <a16:creationId xmlns:a16="http://schemas.microsoft.com/office/drawing/2014/main" id="{FF472C19-E92A-2D81-0C90-719B16FFB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6263"/>
            <a:ext cx="4572000" cy="270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6128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2</cp:revision>
  <dcterms:created xsi:type="dcterms:W3CDTF">2024-03-22T21:20:47Z</dcterms:created>
  <dcterms:modified xsi:type="dcterms:W3CDTF">2024-03-28T17:46:34Z</dcterms:modified>
</cp:coreProperties>
</file>