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156A9BC-6E0D-4652-A003-5D3E1160CC80}" v="2" dt="2024-03-22T21:22:20.5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82" autoAdjust="0"/>
    <p:restoredTop sz="94660"/>
  </p:normalViewPr>
  <p:slideViewPr>
    <p:cSldViewPr snapToGrid="0">
      <p:cViewPr varScale="1">
        <p:scale>
          <a:sx n="85" d="100"/>
          <a:sy n="85" d="100"/>
        </p:scale>
        <p:origin x="30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lair Berger" userId="188b2259-3118-4fd4-acb6-827c4c8673a8" providerId="ADAL" clId="{7156A9BC-6E0D-4652-A003-5D3E1160CC80}"/>
    <pc:docChg chg="modSld">
      <pc:chgData name="Blair Berger" userId="188b2259-3118-4fd4-acb6-827c4c8673a8" providerId="ADAL" clId="{7156A9BC-6E0D-4652-A003-5D3E1160CC80}" dt="2024-03-22T21:41:38.346" v="1" actId="14100"/>
      <pc:docMkLst>
        <pc:docMk/>
      </pc:docMkLst>
      <pc:sldChg chg="addSp modSp mod">
        <pc:chgData name="Blair Berger" userId="188b2259-3118-4fd4-acb6-827c4c8673a8" providerId="ADAL" clId="{7156A9BC-6E0D-4652-A003-5D3E1160CC80}" dt="2024-03-22T21:41:38.346" v="1" actId="14100"/>
        <pc:sldMkLst>
          <pc:docMk/>
          <pc:sldMk cId="2449265734" sldId="256"/>
        </pc:sldMkLst>
        <pc:spChg chg="add mod">
          <ac:chgData name="Blair Berger" userId="188b2259-3118-4fd4-acb6-827c4c8673a8" providerId="ADAL" clId="{7156A9BC-6E0D-4652-A003-5D3E1160CC80}" dt="2024-03-22T21:41:38.346" v="1" actId="14100"/>
          <ac:spMkLst>
            <pc:docMk/>
            <pc:sldMk cId="2449265734" sldId="256"/>
            <ac:spMk id="2" creationId="{D864199C-3247-856D-514E-A071A46A354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496484"/>
            <a:ext cx="6217920" cy="3183467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802717"/>
            <a:ext cx="5486400" cy="2207683"/>
          </a:xfrm>
        </p:spPr>
        <p:txBody>
          <a:bodyPr/>
          <a:lstStyle>
            <a:lvl1pPr marL="0" indent="0" algn="ctr">
              <a:buNone/>
              <a:defRPr sz="1920"/>
            </a:lvl1pPr>
            <a:lvl2pPr marL="365760" indent="0" algn="ctr">
              <a:buNone/>
              <a:defRPr sz="1600"/>
            </a:lvl2pPr>
            <a:lvl3pPr marL="731520" indent="0" algn="ctr">
              <a:buNone/>
              <a:defRPr sz="1440"/>
            </a:lvl3pPr>
            <a:lvl4pPr marL="1097280" indent="0" algn="ctr">
              <a:buNone/>
              <a:defRPr sz="1280"/>
            </a:lvl4pPr>
            <a:lvl5pPr marL="1463040" indent="0" algn="ctr">
              <a:buNone/>
              <a:defRPr sz="1280"/>
            </a:lvl5pPr>
            <a:lvl6pPr marL="1828800" indent="0" algn="ctr">
              <a:buNone/>
              <a:defRPr sz="1280"/>
            </a:lvl6pPr>
            <a:lvl7pPr marL="2194560" indent="0" algn="ctr">
              <a:buNone/>
              <a:defRPr sz="1280"/>
            </a:lvl7pPr>
            <a:lvl8pPr marL="2560320" indent="0" algn="ctr">
              <a:buNone/>
              <a:defRPr sz="1280"/>
            </a:lvl8pPr>
            <a:lvl9pPr marL="2926080" indent="0" algn="ctr">
              <a:buNone/>
              <a:defRPr sz="12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758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517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486834"/>
            <a:ext cx="1577340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486834"/>
            <a:ext cx="4640580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455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839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0" y="2279653"/>
            <a:ext cx="6309360" cy="3803649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0" y="6119286"/>
            <a:ext cx="6309360" cy="2000249"/>
          </a:xfrm>
        </p:spPr>
        <p:txBody>
          <a:bodyPr/>
          <a:lstStyle>
            <a:lvl1pPr marL="0" indent="0">
              <a:buNone/>
              <a:defRPr sz="1920">
                <a:solidFill>
                  <a:schemeClr val="tx1">
                    <a:tint val="82000"/>
                  </a:schemeClr>
                </a:solidFill>
              </a:defRPr>
            </a:lvl1pPr>
            <a:lvl2pPr marL="36576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2pPr>
            <a:lvl3pPr marL="731520" indent="0">
              <a:buNone/>
              <a:defRPr sz="1440">
                <a:solidFill>
                  <a:schemeClr val="tx1">
                    <a:tint val="82000"/>
                  </a:schemeClr>
                </a:solidFill>
              </a:defRPr>
            </a:lvl3pPr>
            <a:lvl4pPr marL="109728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4pPr>
            <a:lvl5pPr marL="146304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5pPr>
            <a:lvl6pPr marL="182880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6pPr>
            <a:lvl7pPr marL="219456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7pPr>
            <a:lvl8pPr marL="256032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8pPr>
            <a:lvl9pPr marL="2926080" indent="0">
              <a:buNone/>
              <a:defRPr sz="12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16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060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486836"/>
            <a:ext cx="6309360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4" y="2241551"/>
            <a:ext cx="3094672" cy="1098549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4" y="3340100"/>
            <a:ext cx="3094672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0" y="2241551"/>
            <a:ext cx="3109913" cy="1098549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0" y="3340100"/>
            <a:ext cx="310991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696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015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249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1316569"/>
            <a:ext cx="3703320" cy="6498167"/>
          </a:xfrm>
        </p:spPr>
        <p:txBody>
          <a:bodyPr/>
          <a:lstStyle>
            <a:lvl1pPr>
              <a:defRPr sz="2560"/>
            </a:lvl1pPr>
            <a:lvl2pPr>
              <a:defRPr sz="2240"/>
            </a:lvl2pPr>
            <a:lvl3pPr>
              <a:defRPr sz="192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456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9913" y="1316569"/>
            <a:ext cx="3703320" cy="6498167"/>
          </a:xfrm>
        </p:spPr>
        <p:txBody>
          <a:bodyPr anchor="t"/>
          <a:lstStyle>
            <a:lvl1pPr marL="0" indent="0">
              <a:buNone/>
              <a:defRPr sz="2560"/>
            </a:lvl1pPr>
            <a:lvl2pPr marL="365760" indent="0">
              <a:buNone/>
              <a:defRPr sz="2240"/>
            </a:lvl2pPr>
            <a:lvl3pPr marL="731520" indent="0">
              <a:buNone/>
              <a:defRPr sz="1920"/>
            </a:lvl3pPr>
            <a:lvl4pPr marL="1097280" indent="0">
              <a:buNone/>
              <a:defRPr sz="1600"/>
            </a:lvl4pPr>
            <a:lvl5pPr marL="1463040" indent="0">
              <a:buNone/>
              <a:defRPr sz="1600"/>
            </a:lvl5pPr>
            <a:lvl6pPr marL="1828800" indent="0">
              <a:buNone/>
              <a:defRPr sz="1600"/>
            </a:lvl6pPr>
            <a:lvl7pPr marL="2194560" indent="0">
              <a:buNone/>
              <a:defRPr sz="1600"/>
            </a:lvl7pPr>
            <a:lvl8pPr marL="2560320" indent="0">
              <a:buNone/>
              <a:defRPr sz="1600"/>
            </a:lvl8pPr>
            <a:lvl9pPr marL="292608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62736-9A04-4517-B1AE-2C07D3AFE060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218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486836"/>
            <a:ext cx="630936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434167"/>
            <a:ext cx="630936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8475136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FB62736-9A04-4517-B1AE-2C07D3AFE060}" type="datetimeFigureOut">
              <a:rPr lang="en-US" smtClean="0"/>
              <a:t>3/22/2024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0" y="8475136"/>
            <a:ext cx="2468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0" y="8475136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40248C-7515-4167-95D2-CD6AC07D2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967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31520" rtl="0" eaLnBrk="1" latinLnBrk="0" hangingPunct="1">
        <a:lnSpc>
          <a:spcPct val="90000"/>
        </a:lnSpc>
        <a:spcBef>
          <a:spcPct val="0"/>
        </a:spcBef>
        <a:buNone/>
        <a:defRPr sz="3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73152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603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60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864199C-3247-856D-514E-A071A46A3543}"/>
              </a:ext>
            </a:extLst>
          </p:cNvPr>
          <p:cNvSpPr/>
          <p:nvPr/>
        </p:nvSpPr>
        <p:spPr>
          <a:xfrm>
            <a:off x="0" y="-1"/>
            <a:ext cx="7315200" cy="914400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265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Blair Berger</dc:creator>
  <cp:lastModifiedBy>Blair Berger</cp:lastModifiedBy>
  <cp:revision>1</cp:revision>
  <dcterms:created xsi:type="dcterms:W3CDTF">2024-03-22T21:20:47Z</dcterms:created>
  <dcterms:modified xsi:type="dcterms:W3CDTF">2024-03-22T21:41:40Z</dcterms:modified>
</cp:coreProperties>
</file>