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</p:sldIdLst>
  <p:sldSz cx="6400800" cy="457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4660"/>
  </p:normalViewPr>
  <p:slideViewPr>
    <p:cSldViewPr snapToGrid="0">
      <p:cViewPr>
        <p:scale>
          <a:sx n="118" d="100"/>
          <a:sy n="118" d="100"/>
        </p:scale>
        <p:origin x="2382" y="1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ir Berger" userId="188b2259-3118-4fd4-acb6-827c4c8673a8" providerId="ADAL" clId="{4C555116-9572-4CFD-846D-2CCBCAFE68AF}"/>
    <pc:docChg chg="custSel addSld modSld">
      <pc:chgData name="Blair Berger" userId="188b2259-3118-4fd4-acb6-827c4c8673a8" providerId="ADAL" clId="{4C555116-9572-4CFD-846D-2CCBCAFE68AF}" dt="2024-03-28T18:09:51.326" v="342" actId="1076"/>
      <pc:docMkLst>
        <pc:docMk/>
      </pc:docMkLst>
      <pc:sldChg chg="addSp delSp modSp mod">
        <pc:chgData name="Blair Berger" userId="188b2259-3118-4fd4-acb6-827c4c8673a8" providerId="ADAL" clId="{4C555116-9572-4CFD-846D-2CCBCAFE68AF}" dt="2024-03-28T18:07:12.598" v="287" actId="732"/>
        <pc:sldMkLst>
          <pc:docMk/>
          <pc:sldMk cId="2449265734" sldId="256"/>
        </pc:sldMkLst>
        <pc:spChg chg="add mod">
          <ac:chgData name="Blair Berger" userId="188b2259-3118-4fd4-acb6-827c4c8673a8" providerId="ADAL" clId="{4C555116-9572-4CFD-846D-2CCBCAFE68AF}" dt="2024-03-28T17:54:27.910" v="15" actId="14100"/>
          <ac:spMkLst>
            <pc:docMk/>
            <pc:sldMk cId="2449265734" sldId="256"/>
            <ac:spMk id="2" creationId="{BBD16F44-7317-2855-83A8-8C727D2D7E65}"/>
          </ac:spMkLst>
        </pc:spChg>
        <pc:spChg chg="add mod">
          <ac:chgData name="Blair Berger" userId="188b2259-3118-4fd4-acb6-827c4c8673a8" providerId="ADAL" clId="{4C555116-9572-4CFD-846D-2CCBCAFE68AF}" dt="2024-03-28T17:58:06.863" v="138" actId="14100"/>
          <ac:spMkLst>
            <pc:docMk/>
            <pc:sldMk cId="2449265734" sldId="256"/>
            <ac:spMk id="5" creationId="{E6AF717E-0A3F-D0DE-DA8F-24809489BDE3}"/>
          </ac:spMkLst>
        </pc:spChg>
        <pc:spChg chg="add mod">
          <ac:chgData name="Blair Berger" userId="188b2259-3118-4fd4-acb6-827c4c8673a8" providerId="ADAL" clId="{4C555116-9572-4CFD-846D-2CCBCAFE68AF}" dt="2024-03-28T17:59:17.614" v="144" actId="1076"/>
          <ac:spMkLst>
            <pc:docMk/>
            <pc:sldMk cId="2449265734" sldId="256"/>
            <ac:spMk id="6" creationId="{8356ACC2-E363-1DF3-4D3B-50811C19E366}"/>
          </ac:spMkLst>
        </pc:spChg>
        <pc:spChg chg="add del mod">
          <ac:chgData name="Blair Berger" userId="188b2259-3118-4fd4-acb6-827c4c8673a8" providerId="ADAL" clId="{4C555116-9572-4CFD-846D-2CCBCAFE68AF}" dt="2024-03-28T18:06:36.072" v="264" actId="478"/>
          <ac:spMkLst>
            <pc:docMk/>
            <pc:sldMk cId="2449265734" sldId="256"/>
            <ac:spMk id="10" creationId="{5C915005-2A99-AE9B-34AE-A02E78A4A36A}"/>
          </ac:spMkLst>
        </pc:spChg>
        <pc:grpChg chg="add mod">
          <ac:chgData name="Blair Berger" userId="188b2259-3118-4fd4-acb6-827c4c8673a8" providerId="ADAL" clId="{4C555116-9572-4CFD-846D-2CCBCAFE68AF}" dt="2024-03-28T18:04:55.934" v="245" actId="1076"/>
          <ac:grpSpMkLst>
            <pc:docMk/>
            <pc:sldMk cId="2449265734" sldId="256"/>
            <ac:grpSpMk id="9" creationId="{75B41C1E-D283-3772-9E77-2BBCD163C1CD}"/>
          </ac:grpSpMkLst>
        </pc:grpChg>
        <pc:picChg chg="add mod">
          <ac:chgData name="Blair Berger" userId="188b2259-3118-4fd4-acb6-827c4c8673a8" providerId="ADAL" clId="{4C555116-9572-4CFD-846D-2CCBCAFE68AF}" dt="2024-03-28T17:56:41.326" v="72" actId="1076"/>
          <ac:picMkLst>
            <pc:docMk/>
            <pc:sldMk cId="2449265734" sldId="256"/>
            <ac:picMk id="3" creationId="{4EB2F370-990F-8A8E-D3F2-A8D4F79B2C78}"/>
          </ac:picMkLst>
        </pc:picChg>
        <pc:picChg chg="add mod">
          <ac:chgData name="Blair Berger" userId="188b2259-3118-4fd4-acb6-827c4c8673a8" providerId="ADAL" clId="{4C555116-9572-4CFD-846D-2CCBCAFE68AF}" dt="2024-03-28T18:05:42.246" v="252" actId="1076"/>
          <ac:picMkLst>
            <pc:docMk/>
            <pc:sldMk cId="2449265734" sldId="256"/>
            <ac:picMk id="4" creationId="{F72F16C4-E040-11DA-44C9-1F804EC0053B}"/>
          </ac:picMkLst>
        </pc:picChg>
        <pc:picChg chg="add mod">
          <ac:chgData name="Blair Berger" userId="188b2259-3118-4fd4-acb6-827c4c8673a8" providerId="ADAL" clId="{4C555116-9572-4CFD-846D-2CCBCAFE68AF}" dt="2024-03-28T18:06:18.126" v="257" actId="1076"/>
          <ac:picMkLst>
            <pc:docMk/>
            <pc:sldMk cId="2449265734" sldId="256"/>
            <ac:picMk id="7" creationId="{3A1D2097-4285-9FB4-ADAD-87F84F9864D8}"/>
          </ac:picMkLst>
        </pc:picChg>
        <pc:picChg chg="add mod">
          <ac:chgData name="Blair Berger" userId="188b2259-3118-4fd4-acb6-827c4c8673a8" providerId="ADAL" clId="{4C555116-9572-4CFD-846D-2CCBCAFE68AF}" dt="2024-03-28T18:05:18.157" v="246"/>
          <ac:picMkLst>
            <pc:docMk/>
            <pc:sldMk cId="2449265734" sldId="256"/>
            <ac:picMk id="8" creationId="{2B9B87D4-A1ED-FB4C-ABC6-9202AFE1F460}"/>
          </ac:picMkLst>
        </pc:picChg>
        <pc:picChg chg="add mod">
          <ac:chgData name="Blair Berger" userId="188b2259-3118-4fd4-acb6-827c4c8673a8" providerId="ADAL" clId="{4C555116-9572-4CFD-846D-2CCBCAFE68AF}" dt="2024-03-28T18:06:54.785" v="286" actId="14100"/>
          <ac:picMkLst>
            <pc:docMk/>
            <pc:sldMk cId="2449265734" sldId="256"/>
            <ac:picMk id="12" creationId="{7DD721FC-9B9D-7CF5-D948-2339EC51DC62}"/>
          </ac:picMkLst>
        </pc:picChg>
        <pc:picChg chg="add mod">
          <ac:chgData name="Blair Berger" userId="188b2259-3118-4fd4-acb6-827c4c8673a8" providerId="ADAL" clId="{4C555116-9572-4CFD-846D-2CCBCAFE68AF}" dt="2024-03-28T17:59:17.614" v="144" actId="1076"/>
          <ac:picMkLst>
            <pc:docMk/>
            <pc:sldMk cId="2449265734" sldId="256"/>
            <ac:picMk id="1026" creationId="{0D5FDB88-C7C3-B4D5-7171-5E16CDAEA7F6}"/>
          </ac:picMkLst>
        </pc:picChg>
        <pc:picChg chg="add mod">
          <ac:chgData name="Blair Berger" userId="188b2259-3118-4fd4-acb6-827c4c8673a8" providerId="ADAL" clId="{4C555116-9572-4CFD-846D-2CCBCAFE68AF}" dt="2024-03-28T18:07:12.598" v="287" actId="732"/>
          <ac:picMkLst>
            <pc:docMk/>
            <pc:sldMk cId="2449265734" sldId="256"/>
            <ac:picMk id="1028" creationId="{0F280694-FEEE-0CA4-72DE-55E82124A958}"/>
          </ac:picMkLst>
        </pc:picChg>
        <pc:picChg chg="add mod">
          <ac:chgData name="Blair Berger" userId="188b2259-3118-4fd4-acb6-827c4c8673a8" providerId="ADAL" clId="{4C555116-9572-4CFD-846D-2CCBCAFE68AF}" dt="2024-03-28T18:01:14.510" v="193" actId="1076"/>
          <ac:picMkLst>
            <pc:docMk/>
            <pc:sldMk cId="2449265734" sldId="256"/>
            <ac:picMk id="1030" creationId="{EA0F29FB-6093-D732-70A7-76013A366887}"/>
          </ac:picMkLst>
        </pc:picChg>
        <pc:picChg chg="add mod">
          <ac:chgData name="Blair Berger" userId="188b2259-3118-4fd4-acb6-827c4c8673a8" providerId="ADAL" clId="{4C555116-9572-4CFD-846D-2CCBCAFE68AF}" dt="2024-03-28T18:05:26.489" v="247"/>
          <ac:picMkLst>
            <pc:docMk/>
            <pc:sldMk cId="2449265734" sldId="256"/>
            <ac:picMk id="1032" creationId="{50A45B9D-C0B4-A59E-7F3A-BBFE178552CA}"/>
          </ac:picMkLst>
        </pc:picChg>
      </pc:sldChg>
      <pc:sldChg chg="addSp delSp modSp new mod">
        <pc:chgData name="Blair Berger" userId="188b2259-3118-4fd4-acb6-827c4c8673a8" providerId="ADAL" clId="{4C555116-9572-4CFD-846D-2CCBCAFE68AF}" dt="2024-03-28T18:09:51.326" v="342" actId="1076"/>
        <pc:sldMkLst>
          <pc:docMk/>
          <pc:sldMk cId="997962494" sldId="257"/>
        </pc:sldMkLst>
        <pc:spChg chg="del">
          <ac:chgData name="Blair Berger" userId="188b2259-3118-4fd4-acb6-827c4c8673a8" providerId="ADAL" clId="{4C555116-9572-4CFD-846D-2CCBCAFE68AF}" dt="2024-03-28T18:06:00.507" v="255" actId="478"/>
          <ac:spMkLst>
            <pc:docMk/>
            <pc:sldMk cId="997962494" sldId="257"/>
            <ac:spMk id="2" creationId="{4B31C1C2-02F4-906F-C286-E7E450E2F228}"/>
          </ac:spMkLst>
        </pc:spChg>
        <pc:spChg chg="del">
          <ac:chgData name="Blair Berger" userId="188b2259-3118-4fd4-acb6-827c4c8673a8" providerId="ADAL" clId="{4C555116-9572-4CFD-846D-2CCBCAFE68AF}" dt="2024-03-28T18:06:00.507" v="255" actId="478"/>
          <ac:spMkLst>
            <pc:docMk/>
            <pc:sldMk cId="997962494" sldId="257"/>
            <ac:spMk id="3" creationId="{AAF8D1CA-F63E-2DC8-761F-153CC5D9E2F0}"/>
          </ac:spMkLst>
        </pc:spChg>
        <pc:spChg chg="add mod">
          <ac:chgData name="Blair Berger" userId="188b2259-3118-4fd4-acb6-827c4c8673a8" providerId="ADAL" clId="{4C555116-9572-4CFD-846D-2CCBCAFE68AF}" dt="2024-03-28T18:09:07.043" v="316" actId="207"/>
          <ac:spMkLst>
            <pc:docMk/>
            <pc:sldMk cId="997962494" sldId="257"/>
            <ac:spMk id="10" creationId="{5B43A35B-6998-04A4-3CB2-04766DE3014E}"/>
          </ac:spMkLst>
        </pc:spChg>
        <pc:grpChg chg="add mod">
          <ac:chgData name="Blair Berger" userId="188b2259-3118-4fd4-acb6-827c4c8673a8" providerId="ADAL" clId="{4C555116-9572-4CFD-846D-2CCBCAFE68AF}" dt="2024-03-28T18:05:55.066" v="254"/>
          <ac:grpSpMkLst>
            <pc:docMk/>
            <pc:sldMk cId="997962494" sldId="257"/>
            <ac:grpSpMk id="4" creationId="{127ECE61-FC9D-1435-2BA6-7C4134D62598}"/>
          </ac:grpSpMkLst>
        </pc:grpChg>
        <pc:picChg chg="mod">
          <ac:chgData name="Blair Berger" userId="188b2259-3118-4fd4-acb6-827c4c8673a8" providerId="ADAL" clId="{4C555116-9572-4CFD-846D-2CCBCAFE68AF}" dt="2024-03-28T18:05:55.066" v="254"/>
          <ac:picMkLst>
            <pc:docMk/>
            <pc:sldMk cId="997962494" sldId="257"/>
            <ac:picMk id="5" creationId="{AB5911A1-3D90-1F53-E4A6-F8B48FE9D2DA}"/>
          </ac:picMkLst>
        </pc:picChg>
        <pc:picChg chg="mod">
          <ac:chgData name="Blair Berger" userId="188b2259-3118-4fd4-acb6-827c4c8673a8" providerId="ADAL" clId="{4C555116-9572-4CFD-846D-2CCBCAFE68AF}" dt="2024-03-28T18:05:55.066" v="254"/>
          <ac:picMkLst>
            <pc:docMk/>
            <pc:sldMk cId="997962494" sldId="257"/>
            <ac:picMk id="6" creationId="{6AEE43DC-EA10-DA65-7540-53E1C436A005}"/>
          </ac:picMkLst>
        </pc:picChg>
        <pc:picChg chg="add mod">
          <ac:chgData name="Blair Berger" userId="188b2259-3118-4fd4-acb6-827c4c8673a8" providerId="ADAL" clId="{4C555116-9572-4CFD-846D-2CCBCAFE68AF}" dt="2024-03-28T18:09:39.833" v="339" actId="14100"/>
          <ac:picMkLst>
            <pc:docMk/>
            <pc:sldMk cId="997962494" sldId="257"/>
            <ac:picMk id="7" creationId="{7628994A-A518-D07F-B1F3-E75D21AC88E3}"/>
          </ac:picMkLst>
        </pc:picChg>
        <pc:picChg chg="add mod">
          <ac:chgData name="Blair Berger" userId="188b2259-3118-4fd4-acb6-827c4c8673a8" providerId="ADAL" clId="{4C555116-9572-4CFD-846D-2CCBCAFE68AF}" dt="2024-03-28T18:08:25.812" v="311"/>
          <ac:picMkLst>
            <pc:docMk/>
            <pc:sldMk cId="997962494" sldId="257"/>
            <ac:picMk id="8" creationId="{DCF565F0-EF6C-8B8A-FD75-1854023933A1}"/>
          </ac:picMkLst>
        </pc:picChg>
        <pc:picChg chg="add mod">
          <ac:chgData name="Blair Berger" userId="188b2259-3118-4fd4-acb6-827c4c8673a8" providerId="ADAL" clId="{4C555116-9572-4CFD-846D-2CCBCAFE68AF}" dt="2024-03-28T18:09:51.326" v="342" actId="1076"/>
          <ac:picMkLst>
            <pc:docMk/>
            <pc:sldMk cId="997962494" sldId="257"/>
            <ac:picMk id="9" creationId="{610D3534-42F0-4B6D-E3D3-980C67BFAC2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748242"/>
            <a:ext cx="5440680" cy="1591733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2401359"/>
            <a:ext cx="4800600" cy="1103841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4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1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0573" y="243417"/>
            <a:ext cx="1380173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055" y="243417"/>
            <a:ext cx="4060508" cy="38745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6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8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2" y="1139826"/>
            <a:ext cx="5520690" cy="19018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722" y="3059643"/>
            <a:ext cx="5520690" cy="10001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82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055" y="1217083"/>
            <a:ext cx="272034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405" y="1217083"/>
            <a:ext cx="272034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2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243418"/>
            <a:ext cx="5520690" cy="8837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89" y="1120775"/>
            <a:ext cx="2707838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889" y="1670050"/>
            <a:ext cx="2707838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0405" y="1120775"/>
            <a:ext cx="2721174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0405" y="1670050"/>
            <a:ext cx="2721174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39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6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34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304800"/>
            <a:ext cx="2064425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174" y="658285"/>
            <a:ext cx="3240405" cy="324908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1371600"/>
            <a:ext cx="2064425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5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304800"/>
            <a:ext cx="2064425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21174" y="658285"/>
            <a:ext cx="3240405" cy="3249083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1371600"/>
            <a:ext cx="2064425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55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55" y="243418"/>
            <a:ext cx="552069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5" y="1217083"/>
            <a:ext cx="552069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0055" y="4237568"/>
            <a:ext cx="144018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B62736-9A04-4517-B1AE-2C07D3AFE06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0265" y="4237568"/>
            <a:ext cx="216027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0565" y="4237568"/>
            <a:ext cx="144018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40248C-7515-4167-95D2-CD6AC07D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8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D16F44-7317-2855-83A8-8C727D2D7E65}"/>
              </a:ext>
            </a:extLst>
          </p:cNvPr>
          <p:cNvSpPr/>
          <p:nvPr/>
        </p:nvSpPr>
        <p:spPr>
          <a:xfrm>
            <a:off x="0" y="0"/>
            <a:ext cx="64008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pic>
        <p:nvPicPr>
          <p:cNvPr id="3" name="Picture 2" descr="img2.embroiderydesigns.com/printart/xlarge/vitamin...">
            <a:extLst>
              <a:ext uri="{FF2B5EF4-FFF2-40B4-BE49-F238E27FC236}">
                <a16:creationId xmlns:a16="http://schemas.microsoft.com/office/drawing/2014/main" id="{4EB2F370-990F-8A8E-D3F2-A8D4F79B2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56" b="94970" l="13800" r="91400">
                        <a14:foregroundMark x1="23800" y1="60966" x2="23800" y2="60966"/>
                        <a14:foregroundMark x1="19400" y1="48491" x2="19400" y2="48491"/>
                        <a14:foregroundMark x1="15600" y1="31590" x2="15600" y2="31590"/>
                        <a14:foregroundMark x1="19200" y1="20523" x2="19200" y2="20523"/>
                        <a14:foregroundMark x1="35800" y1="94366" x2="35800" y2="94366"/>
                        <a14:foregroundMark x1="36800" y1="93964" x2="36800" y2="93964"/>
                        <a14:foregroundMark x1="38000" y1="93964" x2="38000" y2="93964"/>
                        <a14:foregroundMark x1="37000" y1="94769" x2="37000" y2="94769"/>
                        <a14:foregroundMark x1="36400" y1="95171" x2="39000" y2="93763"/>
                        <a14:foregroundMark x1="38600" y1="94769" x2="49000" y2="90342"/>
                        <a14:foregroundMark x1="49000" y1="90342" x2="48600" y2="89336"/>
                        <a14:foregroundMark x1="45000" y1="76258" x2="45000" y2="76258"/>
                        <a14:foregroundMark x1="18800" y1="9457" x2="30400" y2="24950"/>
                        <a14:foregroundMark x1="30400" y1="24950" x2="44000" y2="70020"/>
                        <a14:foregroundMark x1="21600" y1="14688" x2="17800" y2="35815"/>
                        <a14:foregroundMark x1="17800" y1="35815" x2="28600" y2="75855"/>
                        <a14:foregroundMark x1="28600" y1="75855" x2="39000" y2="93763"/>
                        <a14:foregroundMark x1="18400" y1="10664" x2="18600" y2="35815"/>
                        <a14:foregroundMark x1="18600" y1="35815" x2="19200" y2="36821"/>
                        <a14:foregroundMark x1="45200" y1="76459" x2="47800" y2="90342"/>
                        <a14:foregroundMark x1="55800" y1="90543" x2="67600" y2="94769"/>
                        <a14:foregroundMark x1="65600" y1="92354" x2="84200" y2="48893"/>
                        <a14:foregroundMark x1="81600" y1="44064" x2="86400" y2="57746"/>
                        <a14:foregroundMark x1="88000" y1="60966" x2="82200" y2="43662"/>
                        <a14:foregroundMark x1="82200" y1="43662" x2="76400" y2="41449"/>
                        <a14:foregroundMark x1="87000" y1="58350" x2="83600" y2="38632"/>
                        <a14:foregroundMark x1="83600" y1="38632" x2="64000" y2="44869"/>
                        <a14:foregroundMark x1="64000" y1="44869" x2="56600" y2="86318"/>
                        <a14:foregroundMark x1="56600" y1="86318" x2="57800" y2="91147"/>
                        <a14:foregroundMark x1="83400" y1="62374" x2="83400" y2="62374"/>
                        <a14:foregroundMark x1="55800" y1="81087" x2="55800" y2="81087"/>
                        <a14:foregroundMark x1="56400" y1="75654" x2="56400" y2="75654"/>
                        <a14:foregroundMark x1="57200" y1="70221" x2="57200" y2="70221"/>
                        <a14:foregroundMark x1="58000" y1="63179" x2="58000" y2="63179"/>
                        <a14:foregroundMark x1="58000" y1="61972" x2="63200" y2="43863"/>
                        <a14:foregroundMark x1="63200" y1="43863" x2="77400" y2="39034"/>
                        <a14:foregroundMark x1="15800" y1="43058" x2="15800" y2="43058"/>
                        <a14:foregroundMark x1="15800" y1="43058" x2="15800" y2="43058"/>
                        <a14:foregroundMark x1="17000" y1="44869" x2="17000" y2="44869"/>
                        <a14:foregroundMark x1="17200" y1="48491" x2="17200" y2="48491"/>
                        <a14:foregroundMark x1="17600" y1="52113" x2="17800" y2="52716"/>
                        <a14:foregroundMark x1="55800" y1="82294" x2="55800" y2="82294"/>
                        <a14:foregroundMark x1="91400" y1="57948" x2="91400" y2="57948"/>
                        <a14:foregroundMark x1="77000" y1="74447" x2="77000" y2="74447"/>
                        <a14:foregroundMark x1="75800" y1="76459" x2="75800" y2="76459"/>
                        <a14:foregroundMark x1="74400" y1="80080" x2="74400" y2="80080"/>
                        <a14:foregroundMark x1="72600" y1="84909" x2="72600" y2="84909"/>
                        <a14:foregroundMark x1="70600" y1="88934" x2="70600" y2="88934"/>
                        <a14:foregroundMark x1="55600" y1="82294" x2="55600" y2="82294"/>
                        <a14:foregroundMark x1="14800" y1="38431" x2="14800" y2="38431"/>
                        <a14:foregroundMark x1="13800" y1="30986" x2="13800" y2="30986"/>
                        <a14:foregroundMark x1="14200" y1="15292" x2="14200" y2="15292"/>
                        <a14:foregroundMark x1="16800" y1="9256" x2="16800" y2="9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r="6612"/>
          <a:stretch/>
        </p:blipFill>
        <p:spPr bwMode="auto">
          <a:xfrm>
            <a:off x="187298" y="1012167"/>
            <a:ext cx="3267446" cy="392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g2.embroiderydesigns.com/printart/xlarge/vitamin...">
            <a:extLst>
              <a:ext uri="{FF2B5EF4-FFF2-40B4-BE49-F238E27FC236}">
                <a16:creationId xmlns:a16="http://schemas.microsoft.com/office/drawing/2014/main" id="{F72F16C4-E040-11DA-44C9-1F804EC00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r="6612"/>
          <a:stretch/>
        </p:blipFill>
        <p:spPr bwMode="auto">
          <a:xfrm>
            <a:off x="-129441" y="1194347"/>
            <a:ext cx="2964064" cy="35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F717E-0A3F-D0DE-DA8F-24809489BDE3}"/>
              </a:ext>
            </a:extLst>
          </p:cNvPr>
          <p:cNvSpPr txBox="1"/>
          <p:nvPr/>
        </p:nvSpPr>
        <p:spPr>
          <a:xfrm>
            <a:off x="2582173" y="169653"/>
            <a:ext cx="1782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6FF"/>
                </a:solidFill>
                <a:latin typeface="BankGothicLH" panose="02000900000000000000" pitchFamily="2" charset="0"/>
              </a:rPr>
              <a:t>You 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56ACC2-E363-1DF3-4D3B-50811C19E366}"/>
              </a:ext>
            </a:extLst>
          </p:cNvPr>
          <p:cNvSpPr txBox="1"/>
          <p:nvPr/>
        </p:nvSpPr>
        <p:spPr>
          <a:xfrm>
            <a:off x="11578095" y="-297540"/>
            <a:ext cx="2378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6FF"/>
                </a:solidFill>
                <a:latin typeface="BankGothicLH" panose="02000900000000000000" pitchFamily="2" charset="0"/>
              </a:rPr>
              <a:t>You are</a:t>
            </a:r>
          </a:p>
        </p:txBody>
      </p:sp>
      <p:pic>
        <p:nvPicPr>
          <p:cNvPr id="1026" name="Picture 2" descr="Easter Coworker Appreciation Printable Tags Happy Spring Tag Co-worker Gift  Work Friend Employee Staff Office Breakroom Treats Bunny Rabbit - Etsy |  Easter gift tag, Business gift tags, Easter client gifts">
            <a:extLst>
              <a:ext uri="{FF2B5EF4-FFF2-40B4-BE49-F238E27FC236}">
                <a16:creationId xmlns:a16="http://schemas.microsoft.com/office/drawing/2014/main" id="{0D5FDB88-C7C3-B4D5-7171-5E16CDAE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10" y="-619593"/>
            <a:ext cx="30702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aster Client Appreciation Printable Tags Happy Spring the Best Clients Any  Bunny Could Ask for Gift Real Estate Marketing Mortgage Treats - Etsy">
            <a:extLst>
              <a:ext uri="{FF2B5EF4-FFF2-40B4-BE49-F238E27FC236}">
                <a16:creationId xmlns:a16="http://schemas.microsoft.com/office/drawing/2014/main" id="{0F280694-FEEE-0CA4-72DE-55E82124A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" t="1445" r="1" b="1"/>
          <a:stretch/>
        </p:blipFill>
        <p:spPr bwMode="auto">
          <a:xfrm rot="20424345">
            <a:off x="7286062" y="-464144"/>
            <a:ext cx="4559924" cy="450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aster Client Appreciation Printable Tags Happy Spring the Best Clients Any  Bunny Could Ask for Gift Real Estate Marketing Mortgage Treats - Etsy">
            <a:extLst>
              <a:ext uri="{FF2B5EF4-FFF2-40B4-BE49-F238E27FC236}">
                <a16:creationId xmlns:a16="http://schemas.microsoft.com/office/drawing/2014/main" id="{3A1D2097-4285-9FB4-ADAD-87F84F986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4" t="32553" r="32346" b="39322"/>
          <a:stretch/>
        </p:blipFill>
        <p:spPr bwMode="auto">
          <a:xfrm rot="-1140000">
            <a:off x="-311856" y="-1712567"/>
            <a:ext cx="1717236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ditable Customer Appreciation Printable Tags Easter the Best Customers Any  Bunny Spring Tag Client Gift Real Estate Marketing Mortgage - Etsy">
            <a:extLst>
              <a:ext uri="{FF2B5EF4-FFF2-40B4-BE49-F238E27FC236}">
                <a16:creationId xmlns:a16="http://schemas.microsoft.com/office/drawing/2014/main" id="{EA0F29FB-6093-D732-70A7-76013A366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12244" r="36789" b="29423"/>
          <a:stretch/>
        </p:blipFill>
        <p:spPr bwMode="auto">
          <a:xfrm>
            <a:off x="4097914" y="862879"/>
            <a:ext cx="2039868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5B41C1E-D283-3772-9E77-2BBCD163C1CD}"/>
              </a:ext>
            </a:extLst>
          </p:cNvPr>
          <p:cNvGrpSpPr>
            <a:grpSpLocks noChangeAspect="1"/>
          </p:cNvGrpSpPr>
          <p:nvPr/>
        </p:nvGrpSpPr>
        <p:grpSpPr>
          <a:xfrm>
            <a:off x="3096370" y="20687"/>
            <a:ext cx="3282412" cy="4530625"/>
            <a:chOff x="3233963" y="764601"/>
            <a:chExt cx="1033237" cy="1426149"/>
          </a:xfrm>
        </p:grpSpPr>
        <p:pic>
          <p:nvPicPr>
            <p:cNvPr id="8" name="Picture 8" descr="Editable Easter Client Appreciation Printable Tags Happy Spring The Best Clients Any Bunny Could Ask For Gift Real Estate Marketing Mortgage image 2">
              <a:extLst>
                <a:ext uri="{FF2B5EF4-FFF2-40B4-BE49-F238E27FC236}">
                  <a16:creationId xmlns:a16="http://schemas.microsoft.com/office/drawing/2014/main" id="{2B9B87D4-A1ED-FB4C-ABC6-9202AFE1F4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67" t="51459" r="26667" b="28541"/>
            <a:stretch/>
          </p:blipFill>
          <p:spPr bwMode="auto">
            <a:xfrm>
              <a:off x="3233963" y="764601"/>
              <a:ext cx="1031742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Editable Easter Client Appreciation Printable Tags Happy Spring The Best Clients Any Bunny Could Ask For Gift Real Estate Marketing Mortgage image 2">
              <a:extLst>
                <a:ext uri="{FF2B5EF4-FFF2-40B4-BE49-F238E27FC236}">
                  <a16:creationId xmlns:a16="http://schemas.microsoft.com/office/drawing/2014/main" id="{50A45B9D-C0B4-A59E-7F3A-BBFE178552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67" t="28611" r="26667" b="52083"/>
            <a:stretch/>
          </p:blipFill>
          <p:spPr bwMode="auto">
            <a:xfrm>
              <a:off x="3235458" y="1308100"/>
              <a:ext cx="1031742" cy="88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A green and black logo&#10;&#10;Description automatically generated">
            <a:extLst>
              <a:ext uri="{FF2B5EF4-FFF2-40B4-BE49-F238E27FC236}">
                <a16:creationId xmlns:a16="http://schemas.microsoft.com/office/drawing/2014/main" id="{7DD721FC-9B9D-7CF5-D948-2339EC51DC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64" y="3427218"/>
            <a:ext cx="981873" cy="38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6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aster Client Appreciation Printable Tags Happy Spring the Best Clients Any  Bunny Could Ask for Gift Real Estate Marketing Mortgage Treats - Etsy">
            <a:extLst>
              <a:ext uri="{FF2B5EF4-FFF2-40B4-BE49-F238E27FC236}">
                <a16:creationId xmlns:a16="http://schemas.microsoft.com/office/drawing/2014/main" id="{7628994A-A518-D07F-B1F3-E75D21AC8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" t="1445" r="1" b="1"/>
          <a:stretch/>
        </p:blipFill>
        <p:spPr bwMode="auto">
          <a:xfrm rot="20332248">
            <a:off x="-1950862" y="-1992951"/>
            <a:ext cx="7469817" cy="738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7ECE61-FC9D-1435-2BA6-7C4134D62598}"/>
              </a:ext>
            </a:extLst>
          </p:cNvPr>
          <p:cNvGrpSpPr>
            <a:grpSpLocks noChangeAspect="1"/>
          </p:cNvGrpSpPr>
          <p:nvPr/>
        </p:nvGrpSpPr>
        <p:grpSpPr>
          <a:xfrm>
            <a:off x="3096370" y="20687"/>
            <a:ext cx="3282412" cy="4530625"/>
            <a:chOff x="3233963" y="764601"/>
            <a:chExt cx="1033237" cy="1426149"/>
          </a:xfrm>
        </p:grpSpPr>
        <p:pic>
          <p:nvPicPr>
            <p:cNvPr id="5" name="Picture 8" descr="Editable Easter Client Appreciation Printable Tags Happy Spring The Best Clients Any Bunny Could Ask For Gift Real Estate Marketing Mortgage image 2">
              <a:extLst>
                <a:ext uri="{FF2B5EF4-FFF2-40B4-BE49-F238E27FC236}">
                  <a16:creationId xmlns:a16="http://schemas.microsoft.com/office/drawing/2014/main" id="{AB5911A1-3D90-1F53-E4A6-F8B48FE9D2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67" t="51459" r="26667" b="28541"/>
            <a:stretch/>
          </p:blipFill>
          <p:spPr bwMode="auto">
            <a:xfrm>
              <a:off x="3233963" y="764601"/>
              <a:ext cx="1031742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Editable Easter Client Appreciation Printable Tags Happy Spring The Best Clients Any Bunny Could Ask For Gift Real Estate Marketing Mortgage image 2">
              <a:extLst>
                <a:ext uri="{FF2B5EF4-FFF2-40B4-BE49-F238E27FC236}">
                  <a16:creationId xmlns:a16="http://schemas.microsoft.com/office/drawing/2014/main" id="{6AEE43DC-EA10-DA65-7540-53E1C436A0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67" t="28611" r="26667" b="52083"/>
            <a:stretch/>
          </p:blipFill>
          <p:spPr bwMode="auto">
            <a:xfrm>
              <a:off x="3235458" y="1308100"/>
              <a:ext cx="1031742" cy="88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green and black logo&#10;&#10;Description automatically generated">
            <a:extLst>
              <a:ext uri="{FF2B5EF4-FFF2-40B4-BE49-F238E27FC236}">
                <a16:creationId xmlns:a16="http://schemas.microsoft.com/office/drawing/2014/main" id="{DCF565F0-EF6C-8B8A-FD75-185402393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64" y="3427218"/>
            <a:ext cx="981873" cy="387505"/>
          </a:xfrm>
          <a:prstGeom prst="rect">
            <a:avLst/>
          </a:prstGeom>
        </p:spPr>
      </p:pic>
      <p:pic>
        <p:nvPicPr>
          <p:cNvPr id="9" name="Picture 8" descr="A green and black logo&#10;&#10;Description automatically generated">
            <a:extLst>
              <a:ext uri="{FF2B5EF4-FFF2-40B4-BE49-F238E27FC236}">
                <a16:creationId xmlns:a16="http://schemas.microsoft.com/office/drawing/2014/main" id="{610D3534-42F0-4B6D-E3D3-980C67BFAC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42" y="3368157"/>
            <a:ext cx="923070" cy="3642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43A35B-6998-04A4-3CB2-04766DE3014E}"/>
              </a:ext>
            </a:extLst>
          </p:cNvPr>
          <p:cNvSpPr/>
          <p:nvPr/>
        </p:nvSpPr>
        <p:spPr>
          <a:xfrm>
            <a:off x="0" y="0"/>
            <a:ext cx="6400800" cy="457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</p:spTree>
    <p:extLst>
      <p:ext uri="{BB962C8B-B14F-4D97-AF65-F5344CB8AC3E}">
        <p14:creationId xmlns:p14="http://schemas.microsoft.com/office/powerpoint/2010/main" val="997962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470</TotalTime>
  <Words>4</Words>
  <Application>Microsoft Office PowerPoint</Application>
  <PresentationFormat>Custom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BankGothicLH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Blair Berger</dc:creator>
  <cp:lastModifiedBy>Blair Berger</cp:lastModifiedBy>
  <cp:revision>1</cp:revision>
  <dcterms:created xsi:type="dcterms:W3CDTF">2024-03-22T21:20:47Z</dcterms:created>
  <dcterms:modified xsi:type="dcterms:W3CDTF">2024-03-29T01:43:26Z</dcterms:modified>
</cp:coreProperties>
</file>