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95B7A-231A-B2EF-F441-28DDA77BB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229B2C-35AE-4281-554F-36E92BD02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CBC71-C9D4-A0BC-8E8E-DFA24AFE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2FDDE-6AC2-1084-FFE0-4C7F6A866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1A38-4535-305E-5A6B-52AB929B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5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6D832-4183-02D9-4BCD-C0BAB3AF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A7B05-7677-5B4A-B9D9-F0C3AC1CE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C66BF-3ED9-58CE-50BC-C38E7367B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4A0B9-0C2C-BD9F-A651-247132C27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98A1B-3A5F-7022-C528-E0775B55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CCFF03-2D5C-5989-FB8A-E2FA1D5D8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C595F1-D6D7-EB92-C247-9616CCADA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10CF-49E5-F023-EBA0-9A00D24DE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792B2-A880-58B4-4418-15C4AFD58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FB844-18A8-38CB-2EB0-1FF8366D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8E194-3170-5503-E02B-9F6074D23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01144-9358-2E55-A59B-5593D6630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45C95-CAA7-D6CA-B459-74665467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0345B-885C-0DFD-0CC7-AB44F404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4DD52-4423-118F-3FF0-A6F0757A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8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2A62-C1B8-AA21-9CB4-44F2DB7B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B13A5-0893-BFF1-DE9A-F039E67C5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B5E29-A5E5-701A-7DBA-49363255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69FC0-4534-EFA0-F9E4-DEAA9073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0CBBA-B1A7-BEAA-9D15-D15D78C6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9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B5666-79D1-3CE8-3D86-16C567420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85D62-960F-0136-9068-7EDAC97C8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2C1B98-6CC1-5F9B-518F-81109425F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1174-043C-FC77-1397-38B430A2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226BF-F2C2-C166-76EF-48913FF8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BC31F-0B0F-F2D7-3E8F-63873E3B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0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4E5EE-2DC4-030B-2E1C-FE17F9A07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EBD6E-6392-0D76-446A-ABE257481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5376B-80A7-F325-757B-2B18E48E1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BD8BB-8FD7-E65C-9718-267748F82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73F06A-DA9B-E0D6-117B-6CB6A8F23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455F9-6A44-C945-940B-341ECFED0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BF0F38-18E1-DE2B-8A4C-27A1684F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6ACCD-BBE6-778C-8FE1-0DFEE146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4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1D5C8-23BA-A680-AE36-2C71E1121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8D5BB1-B5BF-0105-DF18-E3DF347C9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3D47E4-D466-7759-5588-CA876D1E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53ABA-7F43-E412-2237-74EAAF1C6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7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EEABD0-5798-CB5D-9819-E40B1C789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9A5102-E5C1-B783-014F-3F59021B8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53B94-835C-70D1-5ECA-8BC0FCDF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3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A739E-3662-2BA0-C8BC-EBD2285D8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EE86F-D103-530C-5BD1-70DA60D65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A5AD6D-D7DE-4564-4963-50BD8A058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1D7B4-ABB8-6266-566B-CBC1C30B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DFCA9-695F-9D72-7916-5A95A371A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9A60D-019D-1652-FD7E-35ED390F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5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3D5EE-38B6-ADEA-DEFD-7457E6F1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9854A-276A-FC99-DCA1-66F386195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57E62-0E9F-96E7-5689-FF58B038A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91408-8025-6588-A30E-D08E7B15E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203AB-DD86-D64A-1813-D3A32259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6BC32-54E0-6AF2-7B54-199644C1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FBE666-B366-863D-7742-25BD08446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65928-7642-7663-A7C0-D89345C76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21E-3DC4-6173-2394-D6616CB1F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CF75-FA06-4339-8BAE-87180B349555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B0412-628E-9C1A-CD2E-0E97D5125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8C925-D053-B021-0488-D37410B60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0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40878C-04FA-520D-4F7C-AB68DC7DBA64}"/>
              </a:ext>
            </a:extLst>
          </p:cNvPr>
          <p:cNvSpPr/>
          <p:nvPr/>
        </p:nvSpPr>
        <p:spPr>
          <a:xfrm>
            <a:off x="707923" y="432619"/>
            <a:ext cx="7964129" cy="24482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BB4AC1-E0FB-1182-D00E-575B0806A370}"/>
              </a:ext>
            </a:extLst>
          </p:cNvPr>
          <p:cNvSpPr txBox="1"/>
          <p:nvPr/>
        </p:nvSpPr>
        <p:spPr>
          <a:xfrm>
            <a:off x="1533832" y="521110"/>
            <a:ext cx="7049729" cy="2188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Transfer Photos</a:t>
            </a:r>
            <a:r>
              <a:rPr lang="en-US" dirty="0"/>
              <a:t>	     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Ctrl+C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→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Ctrl+V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]  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</a:t>
            </a:r>
            <a:r>
              <a:rPr lang="en-US" sz="1400" i="1" dirty="0"/>
              <a:t>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(‘concourse’ folder → ‘station images’)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Refresh Darkroom</a:t>
            </a:r>
            <a:r>
              <a:rPr lang="en-US" sz="2000" b="1" dirty="0"/>
              <a:t> 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Ctrl+F5 ]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b="1" dirty="0"/>
              <a:t>Resize/Position	     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Mouse &amp; Scroll ]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Dropout	     </a:t>
            </a:r>
            <a:r>
              <a:rPr lang="en-US" sz="2000" b="1" dirty="0"/>
              <a:t>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[ctrl+F5]			 →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b="1" dirty="0"/>
              <a:t>Print	</a:t>
            </a:r>
            <a:r>
              <a:rPr lang="en-US" sz="1400" b="1" dirty="0"/>
              <a:t>	       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[ 1 &amp; Enter ]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b="1" dirty="0"/>
              <a:t>Save As New Photo +</a:t>
            </a:r>
            <a:r>
              <a:rPr lang="en-US" sz="1400" b="1" dirty="0"/>
              <a:t>		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232F17-8E7B-F795-69E8-E00A788A3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567"/>
          <a:stretch/>
        </p:blipFill>
        <p:spPr>
          <a:xfrm>
            <a:off x="2829672" y="1641983"/>
            <a:ext cx="4153260" cy="18499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1ADEA81-900A-A321-A116-21D3C7ABB822}"/>
              </a:ext>
            </a:extLst>
          </p:cNvPr>
          <p:cNvSpPr/>
          <p:nvPr/>
        </p:nvSpPr>
        <p:spPr>
          <a:xfrm>
            <a:off x="5358586" y="1637015"/>
            <a:ext cx="983226" cy="184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A8A1AA-7218-1BD5-51E9-D4DDF73B0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4463" y="1589775"/>
            <a:ext cx="823031" cy="54868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86C2092-0C9F-F80E-888F-1B68B859FDF0}"/>
              </a:ext>
            </a:extLst>
          </p:cNvPr>
          <p:cNvSpPr/>
          <p:nvPr/>
        </p:nvSpPr>
        <p:spPr>
          <a:xfrm>
            <a:off x="7942297" y="1592555"/>
            <a:ext cx="325197" cy="2491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113E44D-11D9-F45F-8F4C-4188ABEE81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3770"/>
          <a:stretch/>
        </p:blipFill>
        <p:spPr>
          <a:xfrm>
            <a:off x="4004546" y="2335103"/>
            <a:ext cx="713496" cy="42910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0467013-F615-ADE0-47F3-F154EF9100D9}"/>
              </a:ext>
            </a:extLst>
          </p:cNvPr>
          <p:cNvSpPr/>
          <p:nvPr/>
        </p:nvSpPr>
        <p:spPr>
          <a:xfrm>
            <a:off x="4036097" y="2345036"/>
            <a:ext cx="681945" cy="4191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A47D1C-29A1-2306-131C-DD418B40076A}"/>
              </a:ext>
            </a:extLst>
          </p:cNvPr>
          <p:cNvSpPr/>
          <p:nvPr/>
        </p:nvSpPr>
        <p:spPr>
          <a:xfrm>
            <a:off x="838934" y="543903"/>
            <a:ext cx="519077" cy="2225665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110000"/>
                  <a:satMod val="105000"/>
                  <a:tint val="67000"/>
                </a:schemeClr>
              </a:gs>
              <a:gs pos="50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Production Station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Quick Checklist</a:t>
            </a:r>
          </a:p>
        </p:txBody>
      </p:sp>
    </p:spTree>
    <p:extLst>
      <p:ext uri="{BB962C8B-B14F-4D97-AF65-F5344CB8AC3E}">
        <p14:creationId xmlns:p14="http://schemas.microsoft.com/office/powerpoint/2010/main" val="274127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 Account</dc:creator>
  <cp:lastModifiedBy>Team Account</cp:lastModifiedBy>
  <cp:revision>1</cp:revision>
  <dcterms:created xsi:type="dcterms:W3CDTF">2023-10-15T17:04:22Z</dcterms:created>
  <dcterms:modified xsi:type="dcterms:W3CDTF">2023-10-15T19:50:49Z</dcterms:modified>
</cp:coreProperties>
</file>