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801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ours" id="{A4CC7CFC-6D08-4A9C-B928-0551E512C2FF}">
          <p14:sldIdLst>
            <p14:sldId id="257"/>
            <p14:sldId id="258"/>
          </p14:sldIdLst>
        </p14:section>
        <p14:section name="Rally" id="{70FB3394-E194-4E94-8BF7-1745F043B298}">
          <p14:sldIdLst/>
        </p14:section>
        <p14:section name="Gameday" id="{7F88A3F5-804A-447C-AD44-0069904175F2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496484"/>
            <a:ext cx="1088136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802717"/>
            <a:ext cx="96012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7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486834"/>
            <a:ext cx="276034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486834"/>
            <a:ext cx="812101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7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4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279653"/>
            <a:ext cx="1104138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119286"/>
            <a:ext cx="1104138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2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434167"/>
            <a:ext cx="544068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434167"/>
            <a:ext cx="544068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9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86836"/>
            <a:ext cx="1104138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241551"/>
            <a:ext cx="5415676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340100"/>
            <a:ext cx="5415676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241551"/>
            <a:ext cx="544234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340100"/>
            <a:ext cx="5442347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1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1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09600"/>
            <a:ext cx="412884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16569"/>
            <a:ext cx="648081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743200"/>
            <a:ext cx="412884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7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09600"/>
            <a:ext cx="412884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16569"/>
            <a:ext cx="648081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743200"/>
            <a:ext cx="412884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2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86836"/>
            <a:ext cx="1104138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434167"/>
            <a:ext cx="1104138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475136"/>
            <a:ext cx="28803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BCF75-FA06-4339-8BAE-87180B349555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475136"/>
            <a:ext cx="432054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475136"/>
            <a:ext cx="28803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9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6EC42135-C6CA-BC35-09A3-24366C2E2AB3}"/>
              </a:ext>
            </a:extLst>
          </p:cNvPr>
          <p:cNvGrpSpPr/>
          <p:nvPr/>
        </p:nvGrpSpPr>
        <p:grpSpPr>
          <a:xfrm>
            <a:off x="503565" y="289417"/>
            <a:ext cx="10799524" cy="3946325"/>
            <a:chOff x="503565" y="289417"/>
            <a:chExt cx="10799524" cy="394632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440878C-04FA-520D-4F7C-AB68DC7DBA64}"/>
                </a:ext>
              </a:extLst>
            </p:cNvPr>
            <p:cNvSpPr/>
            <p:nvPr/>
          </p:nvSpPr>
          <p:spPr>
            <a:xfrm>
              <a:off x="503565" y="289417"/>
              <a:ext cx="10799524" cy="3946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739C6B6D-42EC-7EDE-87E2-CF2DB69D5EBA}"/>
                </a:ext>
              </a:extLst>
            </p:cNvPr>
            <p:cNvSpPr/>
            <p:nvPr/>
          </p:nvSpPr>
          <p:spPr>
            <a:xfrm>
              <a:off x="1446702" y="2710602"/>
              <a:ext cx="9757738" cy="1410929"/>
            </a:xfrm>
            <a:prstGeom prst="roundRect">
              <a:avLst>
                <a:gd name="adj" fmla="val 6730"/>
              </a:avLst>
            </a:prstGeom>
            <a:solidFill>
              <a:srgbClr val="EAEAEA"/>
            </a:solidFill>
            <a:ln w="28575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05510BE5-EBC0-36A8-BE83-899E29A41C60}"/>
                </a:ext>
              </a:extLst>
            </p:cNvPr>
            <p:cNvSpPr/>
            <p:nvPr/>
          </p:nvSpPr>
          <p:spPr>
            <a:xfrm>
              <a:off x="1447583" y="438215"/>
              <a:ext cx="9757738" cy="2161922"/>
            </a:xfrm>
            <a:prstGeom prst="roundRect">
              <a:avLst>
                <a:gd name="adj" fmla="val 6730"/>
              </a:avLst>
            </a:prstGeom>
            <a:solidFill>
              <a:srgbClr val="EAEAEA"/>
            </a:solidFill>
            <a:ln w="28575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BB4AC1-E0FB-1182-D00E-575B0806A370}"/>
                </a:ext>
              </a:extLst>
            </p:cNvPr>
            <p:cNvSpPr txBox="1"/>
            <p:nvPr/>
          </p:nvSpPr>
          <p:spPr>
            <a:xfrm>
              <a:off x="2158104" y="444658"/>
              <a:ext cx="7402215" cy="3676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Refresh Darkroom      </a:t>
              </a:r>
              <a:r>
                <a:rPr lang="en-US" sz="1400" b="1" dirty="0"/>
                <a:t>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Ctrl+F5 ]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Apply Digital Border</a:t>
              </a:r>
              <a:r>
                <a:rPr lang="en-US" sz="21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B → 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</a:t>
              </a:r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digitals tab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 Digital 01 Star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Dropout</a:t>
              </a:r>
              <a:r>
                <a:rPr lang="en-US" sz="2178" b="1" dirty="0"/>
                <a:t>	     </a:t>
              </a:r>
              <a:r>
                <a:rPr lang="en-US" sz="2100" b="1" dirty="0"/>
                <a:t>  		</a:t>
              </a:r>
              <a:endPara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Resize/Position</a:t>
              </a:r>
              <a:r>
                <a:rPr lang="en-US" sz="2178" b="1" dirty="0"/>
                <a:t>	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       [ Mouse &amp; Scroll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Raster</a:t>
              </a:r>
              <a:r>
                <a:rPr lang="en-US" sz="2000" b="1" dirty="0"/>
                <a:t>			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       [ 4 &amp; Enter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Save As New Photo +</a:t>
              </a:r>
              <a:r>
                <a:rPr lang="en-US" sz="1400" b="1" dirty="0"/>
                <a:t>		</a:t>
              </a:r>
              <a:endPara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00044" indent="-300044">
                <a:buFont typeface="Wingdings" panose="05000000000000000000" pitchFamily="2" charset="2"/>
                <a:buChar char="q"/>
              </a:pPr>
              <a:endParaRPr lang="en-US" sz="2100" b="1" dirty="0"/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Apply Sheet Border</a:t>
              </a:r>
              <a:r>
                <a:rPr lang="en-US" sz="21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B → 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</a:t>
              </a:r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2023 Tours tab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 Tours Sheet A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Resize/Position</a:t>
              </a:r>
              <a:r>
                <a:rPr lang="en-US" sz="2178" b="1" dirty="0"/>
                <a:t>	</a:t>
              </a:r>
              <a:r>
                <a:rPr lang="en-US" sz="1400" b="1" dirty="0"/>
                <a:t>      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Mouse &amp; Scroll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Print	&amp; Raster</a:t>
              </a:r>
              <a:r>
                <a:rPr lang="en-US" sz="1400" b="1" dirty="0"/>
                <a:t>	      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[ 1, 4 &amp; Enter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* Save Changes</a:t>
              </a:r>
              <a:r>
                <a:rPr lang="en-US" sz="1470" b="1" dirty="0"/>
                <a:t>		</a:t>
              </a:r>
              <a:endPara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CB763A4-7A63-A928-CC60-A423059DC4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79356" y="2136651"/>
              <a:ext cx="623844" cy="352917"/>
              <a:chOff x="4878827" y="4500556"/>
              <a:chExt cx="686229" cy="388209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113E44D-11D9-F45F-8F4C-4188ABEE81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45070" r="8401" b="6481"/>
              <a:stretch/>
            </p:blipFill>
            <p:spPr>
              <a:xfrm>
                <a:off x="4878827" y="4500556"/>
                <a:ext cx="686228" cy="38820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0467013-F615-ADE0-47F3-F154EF9100D9}"/>
                  </a:ext>
                </a:extLst>
              </p:cNvPr>
              <p:cNvSpPr/>
              <p:nvPr/>
            </p:nvSpPr>
            <p:spPr>
              <a:xfrm>
                <a:off x="4878828" y="4500557"/>
                <a:ext cx="686228" cy="388208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178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6A47D1C-29A1-2306-131C-DD418B40076A}"/>
                </a:ext>
              </a:extLst>
            </p:cNvPr>
            <p:cNvSpPr/>
            <p:nvPr/>
          </p:nvSpPr>
          <p:spPr>
            <a:xfrm>
              <a:off x="590086" y="389543"/>
              <a:ext cx="770095" cy="3731442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TOURS </a:t>
              </a:r>
            </a:p>
            <a:p>
              <a:pPr algn="ctr"/>
              <a:r>
                <a:rPr lang="en-US" sz="2100" b="1" dirty="0">
                  <a:solidFill>
                    <a:schemeClr val="bg1"/>
                  </a:solidFill>
                </a:rPr>
                <a:t>Production Station </a:t>
              </a:r>
              <a:r>
                <a:rPr lang="en-US" sz="1470" dirty="0">
                  <a:solidFill>
                    <a:schemeClr val="bg1"/>
                  </a:solidFill>
                </a:rPr>
                <a:t>Checklist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C4C273D-FFE5-C163-7A10-1FB6D7D89BCC}"/>
                </a:ext>
              </a:extLst>
            </p:cNvPr>
            <p:cNvCxnSpPr>
              <a:cxnSpLocks/>
            </p:cNvCxnSpPr>
            <p:nvPr/>
          </p:nvCxnSpPr>
          <p:spPr>
            <a:xfrm>
              <a:off x="971542" y="581581"/>
              <a:ext cx="0" cy="33301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74C8924-1F82-9D73-2668-67CC1C0E5676}"/>
                </a:ext>
              </a:extLst>
            </p:cNvPr>
            <p:cNvGrpSpPr/>
            <p:nvPr/>
          </p:nvGrpSpPr>
          <p:grpSpPr>
            <a:xfrm>
              <a:off x="7897634" y="794240"/>
              <a:ext cx="3165002" cy="417211"/>
              <a:chOff x="7748161" y="887328"/>
              <a:chExt cx="3165002" cy="417211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3E86645-71B6-A68E-1F4C-A33CB02F6B6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322770" y="887328"/>
                <a:ext cx="590393" cy="417211"/>
                <a:chOff x="7648944" y="844867"/>
                <a:chExt cx="714375" cy="504825"/>
              </a:xfrm>
            </p:grpSpPr>
            <p:pic>
              <p:nvPicPr>
                <p:cNvPr id="8" name="Picture 7">
                  <a:extLst>
                    <a:ext uri="{FF2B5EF4-FFF2-40B4-BE49-F238E27FC236}">
                      <a16:creationId xmlns:a16="http://schemas.microsoft.com/office/drawing/2014/main" id="{E5FEE713-1AEF-71E8-748E-0A7647C5331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648944" y="844867"/>
                  <a:ext cx="714375" cy="50482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D4CD619B-D2A0-D8F3-0B75-DAD4D35CBC2A}"/>
                    </a:ext>
                  </a:extLst>
                </p:cNvPr>
                <p:cNvSpPr/>
                <p:nvPr/>
              </p:nvSpPr>
              <p:spPr>
                <a:xfrm>
                  <a:off x="7648944" y="844867"/>
                  <a:ext cx="714375" cy="50482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740C6C13-4930-6E36-A6B4-9CF840EEAA64}"/>
                  </a:ext>
                </a:extLst>
              </p:cNvPr>
              <p:cNvGrpSpPr/>
              <p:nvPr/>
            </p:nvGrpSpPr>
            <p:grpSpPr>
              <a:xfrm>
                <a:off x="7748161" y="991158"/>
                <a:ext cx="2349348" cy="209550"/>
                <a:chOff x="4796832" y="1266432"/>
                <a:chExt cx="2349348" cy="20955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0051D05E-A375-A041-6BB9-FDAC1AF6E5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2607" r="7045"/>
                <a:stretch/>
              </p:blipFill>
              <p:spPr>
                <a:xfrm>
                  <a:off x="4796832" y="1266432"/>
                  <a:ext cx="2349348" cy="209550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934B63CB-A572-3C80-B845-0D0CBA621C78}"/>
                    </a:ext>
                  </a:extLst>
                </p:cNvPr>
                <p:cNvSpPr/>
                <p:nvPr/>
              </p:nvSpPr>
              <p:spPr>
                <a:xfrm>
                  <a:off x="5674477" y="1282321"/>
                  <a:ext cx="489655" cy="18264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29" name="Arrow: Right 28">
                <a:extLst>
                  <a:ext uri="{FF2B5EF4-FFF2-40B4-BE49-F238E27FC236}">
                    <a16:creationId xmlns:a16="http://schemas.microsoft.com/office/drawing/2014/main" id="{70352CE7-B923-2274-5632-108B341F4099}"/>
                  </a:ext>
                </a:extLst>
              </p:cNvPr>
              <p:cNvSpPr/>
              <p:nvPr/>
            </p:nvSpPr>
            <p:spPr>
              <a:xfrm>
                <a:off x="10137272" y="1010671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E2B06FD-CB81-C16A-38A7-4A1F2AD208DF}"/>
                </a:ext>
              </a:extLst>
            </p:cNvPr>
            <p:cNvGrpSpPr/>
            <p:nvPr/>
          </p:nvGrpSpPr>
          <p:grpSpPr>
            <a:xfrm>
              <a:off x="7940612" y="2821494"/>
              <a:ext cx="3154193" cy="676275"/>
              <a:chOff x="7940612" y="2821494"/>
              <a:chExt cx="3154193" cy="676275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4B91D88A-B761-DC4A-20E4-FB333720A4B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940612" y="2831939"/>
                <a:ext cx="2297725" cy="189225"/>
                <a:chOff x="7708397" y="1948484"/>
                <a:chExt cx="2428875" cy="200025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80987A14-64A3-3056-289D-1DE48CECD56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708397" y="1948484"/>
                  <a:ext cx="2428875" cy="20002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E44C52B3-4C46-D055-3567-1873B7B266A5}"/>
                    </a:ext>
                  </a:extLst>
                </p:cNvPr>
                <p:cNvSpPr/>
                <p:nvPr/>
              </p:nvSpPr>
              <p:spPr>
                <a:xfrm>
                  <a:off x="7770675" y="1948484"/>
                  <a:ext cx="720069" cy="20002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10F2AD70-B082-92B5-8EE1-C0863B5A33E7}"/>
                  </a:ext>
                </a:extLst>
              </p:cNvPr>
              <p:cNvGrpSpPr/>
              <p:nvPr/>
            </p:nvGrpSpPr>
            <p:grpSpPr>
              <a:xfrm>
                <a:off x="10504412" y="2821494"/>
                <a:ext cx="590393" cy="676275"/>
                <a:chOff x="10289208" y="1703206"/>
                <a:chExt cx="590393" cy="676275"/>
              </a:xfrm>
            </p:grpSpPr>
            <p:pic>
              <p:nvPicPr>
                <p:cNvPr id="25" name="Picture 24">
                  <a:extLst>
                    <a:ext uri="{FF2B5EF4-FFF2-40B4-BE49-F238E27FC236}">
                      <a16:creationId xmlns:a16="http://schemas.microsoft.com/office/drawing/2014/main" id="{1CF77AFA-A0C0-CFF5-DA05-7A662E757B9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293892" y="1703206"/>
                  <a:ext cx="581025" cy="67627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9C9DA77-AC73-27C4-32AE-A78CDEA0148D}"/>
                    </a:ext>
                  </a:extLst>
                </p:cNvPr>
                <p:cNvSpPr/>
                <p:nvPr/>
              </p:nvSpPr>
              <p:spPr>
                <a:xfrm>
                  <a:off x="10289208" y="1703206"/>
                  <a:ext cx="590393" cy="67627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31" name="Arrow: Right 30">
                <a:extLst>
                  <a:ext uri="{FF2B5EF4-FFF2-40B4-BE49-F238E27FC236}">
                    <a16:creationId xmlns:a16="http://schemas.microsoft.com/office/drawing/2014/main" id="{73D4DB2C-53EF-FEC7-0857-B20059211565}"/>
                  </a:ext>
                </a:extLst>
              </p:cNvPr>
              <p:cNvSpPr/>
              <p:nvPr/>
            </p:nvSpPr>
            <p:spPr>
              <a:xfrm>
                <a:off x="10289440" y="2841289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E278467-8242-B488-5575-1BE9DE7D2E45}"/>
                </a:ext>
              </a:extLst>
            </p:cNvPr>
            <p:cNvGrpSpPr/>
            <p:nvPr/>
          </p:nvGrpSpPr>
          <p:grpSpPr>
            <a:xfrm>
              <a:off x="3561653" y="1160973"/>
              <a:ext cx="5493818" cy="576122"/>
              <a:chOff x="3645209" y="3707528"/>
              <a:chExt cx="5493818" cy="57612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72E60CB9-6EA2-BC40-3A8F-50ABA6F07EB0}"/>
                  </a:ext>
                </a:extLst>
              </p:cNvPr>
              <p:cNvGrpSpPr/>
              <p:nvPr/>
            </p:nvGrpSpPr>
            <p:grpSpPr>
              <a:xfrm>
                <a:off x="3645209" y="3759742"/>
                <a:ext cx="4360923" cy="194247"/>
                <a:chOff x="3645209" y="3759742"/>
                <a:chExt cx="4360923" cy="194247"/>
              </a:xfrm>
            </p:grpSpPr>
            <p:pic>
              <p:nvPicPr>
                <p:cNvPr id="6" name="Picture 5">
                  <a:extLst>
                    <a:ext uri="{FF2B5EF4-FFF2-40B4-BE49-F238E27FC236}">
                      <a16:creationId xmlns:a16="http://schemas.microsoft.com/office/drawing/2014/main" id="{83232F17-8E7B-F795-69E8-E00A788A3B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/>
                <a:srcRect t="32567"/>
                <a:stretch/>
              </p:blipFill>
              <p:spPr>
                <a:xfrm>
                  <a:off x="3645209" y="3759742"/>
                  <a:ext cx="4360923" cy="194247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1ADEA81-900A-A321-A116-21D3C7ABB822}"/>
                    </a:ext>
                  </a:extLst>
                </p:cNvPr>
                <p:cNvSpPr/>
                <p:nvPr/>
              </p:nvSpPr>
              <p:spPr>
                <a:xfrm>
                  <a:off x="6400800" y="3759742"/>
                  <a:ext cx="921224" cy="194247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A1F8340-699F-3221-6CDA-75062FA9A552}"/>
                  </a:ext>
                </a:extLst>
              </p:cNvPr>
              <p:cNvGrpSpPr/>
              <p:nvPr/>
            </p:nvGrpSpPr>
            <p:grpSpPr>
              <a:xfrm>
                <a:off x="8274844" y="3707528"/>
                <a:ext cx="864183" cy="576122"/>
                <a:chOff x="8490744" y="3707528"/>
                <a:chExt cx="864183" cy="576122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D4A8A1AA-7218-1BD5-51E9-D4DDF73B0C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490744" y="3707528"/>
                  <a:ext cx="864183" cy="576122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E86C2092-0C9F-F80E-888F-1B68B859FDF0}"/>
                    </a:ext>
                  </a:extLst>
                </p:cNvPr>
                <p:cNvSpPr/>
                <p:nvPr/>
              </p:nvSpPr>
              <p:spPr>
                <a:xfrm>
                  <a:off x="9013470" y="3710447"/>
                  <a:ext cx="341457" cy="261578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35" name="Arrow: Right 34">
                <a:extLst>
                  <a:ext uri="{FF2B5EF4-FFF2-40B4-BE49-F238E27FC236}">
                    <a16:creationId xmlns:a16="http://schemas.microsoft.com/office/drawing/2014/main" id="{5B048CAF-8254-9C58-A6C4-A0238947F6A0}"/>
                  </a:ext>
                </a:extLst>
              </p:cNvPr>
              <p:cNvSpPr/>
              <p:nvPr/>
            </p:nvSpPr>
            <p:spPr>
              <a:xfrm>
                <a:off x="8065828" y="3771602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C6F345FB-A79E-88E8-93D6-AFE85A23B5B6}"/>
                </a:ext>
              </a:extLst>
            </p:cNvPr>
            <p:cNvGrpSpPr/>
            <p:nvPr/>
          </p:nvGrpSpPr>
          <p:grpSpPr>
            <a:xfrm>
              <a:off x="1449524" y="2710055"/>
              <a:ext cx="9757738" cy="1410929"/>
              <a:chOff x="1600864" y="590615"/>
              <a:chExt cx="9757738" cy="2005465"/>
            </a:xfrm>
          </p:grpSpPr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569EF857-E890-0403-8057-F3AFBCDCC893}"/>
                  </a:ext>
                </a:extLst>
              </p:cNvPr>
              <p:cNvSpPr/>
              <p:nvPr/>
            </p:nvSpPr>
            <p:spPr>
              <a:xfrm>
                <a:off x="1600864" y="590615"/>
                <a:ext cx="745841" cy="2005465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Step 2</a:t>
                </a:r>
              </a:p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Printing</a:t>
                </a:r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8D89C67F-02FB-E2B3-82FC-7D38ED320A47}"/>
                  </a:ext>
                </a:extLst>
              </p:cNvPr>
              <p:cNvSpPr/>
              <p:nvPr/>
            </p:nvSpPr>
            <p:spPr>
              <a:xfrm>
                <a:off x="1600864" y="590615"/>
                <a:ext cx="9757738" cy="2005465"/>
              </a:xfrm>
              <a:prstGeom prst="roundRect">
                <a:avLst>
                  <a:gd name="adj" fmla="val 6730"/>
                </a:avLst>
              </a:prstGeom>
              <a:noFill/>
              <a:ln w="28575"/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E6B1EE84-130F-E7F2-F65B-FB53760335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17893"/>
            <a:stretch/>
          </p:blipFill>
          <p:spPr>
            <a:xfrm>
              <a:off x="4961903" y="3743412"/>
              <a:ext cx="684855" cy="29731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5F80B4F-8943-D67D-9DD9-DBA0937E3F4D}"/>
                </a:ext>
              </a:extLst>
            </p:cNvPr>
            <p:cNvSpPr/>
            <p:nvPr/>
          </p:nvSpPr>
          <p:spPr>
            <a:xfrm>
              <a:off x="4961903" y="3743412"/>
              <a:ext cx="684855" cy="29731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D3B90B88-7641-AD6D-8A93-2FB856BD478B}"/>
                </a:ext>
              </a:extLst>
            </p:cNvPr>
            <p:cNvGrpSpPr/>
            <p:nvPr/>
          </p:nvGrpSpPr>
          <p:grpSpPr>
            <a:xfrm>
              <a:off x="1447583" y="438215"/>
              <a:ext cx="9757738" cy="2161922"/>
              <a:chOff x="1446702" y="438215"/>
              <a:chExt cx="9757738" cy="2161922"/>
            </a:xfrm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5E6FAFDB-2067-299D-FC26-AC38AFC786B3}"/>
                  </a:ext>
                </a:extLst>
              </p:cNvPr>
              <p:cNvSpPr/>
              <p:nvPr/>
            </p:nvSpPr>
            <p:spPr>
              <a:xfrm>
                <a:off x="1448464" y="438215"/>
                <a:ext cx="745841" cy="216192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Step 1</a:t>
                </a:r>
              </a:p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Digital Image</a:t>
                </a:r>
              </a:p>
            </p:txBody>
          </p:sp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43AFE107-12A6-C5E1-2E98-624347E4B4FB}"/>
                  </a:ext>
                </a:extLst>
              </p:cNvPr>
              <p:cNvSpPr/>
              <p:nvPr/>
            </p:nvSpPr>
            <p:spPr>
              <a:xfrm>
                <a:off x="1446702" y="438215"/>
                <a:ext cx="9757738" cy="2161922"/>
              </a:xfrm>
              <a:prstGeom prst="roundRect">
                <a:avLst>
                  <a:gd name="adj" fmla="val 6730"/>
                </a:avLst>
              </a:prstGeom>
              <a:noFill/>
              <a:ln w="28575"/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5106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6EC42135-C6CA-BC35-09A3-24366C2E2AB3}"/>
              </a:ext>
            </a:extLst>
          </p:cNvPr>
          <p:cNvGrpSpPr/>
          <p:nvPr/>
        </p:nvGrpSpPr>
        <p:grpSpPr>
          <a:xfrm>
            <a:off x="503565" y="289417"/>
            <a:ext cx="10799524" cy="3946325"/>
            <a:chOff x="503565" y="289417"/>
            <a:chExt cx="10799524" cy="394632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440878C-04FA-520D-4F7C-AB68DC7DBA64}"/>
                </a:ext>
              </a:extLst>
            </p:cNvPr>
            <p:cNvSpPr/>
            <p:nvPr/>
          </p:nvSpPr>
          <p:spPr>
            <a:xfrm>
              <a:off x="503565" y="289417"/>
              <a:ext cx="10799524" cy="394632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739C6B6D-42EC-7EDE-87E2-CF2DB69D5EBA}"/>
                </a:ext>
              </a:extLst>
            </p:cNvPr>
            <p:cNvSpPr/>
            <p:nvPr/>
          </p:nvSpPr>
          <p:spPr>
            <a:xfrm>
              <a:off x="1446702" y="2710602"/>
              <a:ext cx="9757738" cy="1410929"/>
            </a:xfrm>
            <a:prstGeom prst="roundRect">
              <a:avLst>
                <a:gd name="adj" fmla="val 6730"/>
              </a:avLst>
            </a:prstGeom>
            <a:solidFill>
              <a:schemeClr val="bg1">
                <a:lumMod val="75000"/>
              </a:schemeClr>
            </a:solidFill>
            <a:ln w="28575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05510BE5-EBC0-36A8-BE83-899E29A41C60}"/>
                </a:ext>
              </a:extLst>
            </p:cNvPr>
            <p:cNvSpPr/>
            <p:nvPr/>
          </p:nvSpPr>
          <p:spPr>
            <a:xfrm>
              <a:off x="1447583" y="438215"/>
              <a:ext cx="9757738" cy="2161922"/>
            </a:xfrm>
            <a:prstGeom prst="roundRect">
              <a:avLst>
                <a:gd name="adj" fmla="val 6730"/>
              </a:avLst>
            </a:prstGeom>
            <a:solidFill>
              <a:schemeClr val="bg1">
                <a:lumMod val="75000"/>
              </a:schemeClr>
            </a:solidFill>
            <a:ln w="28575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BB4AC1-E0FB-1182-D00E-575B0806A370}"/>
                </a:ext>
              </a:extLst>
            </p:cNvPr>
            <p:cNvSpPr txBox="1"/>
            <p:nvPr/>
          </p:nvSpPr>
          <p:spPr>
            <a:xfrm>
              <a:off x="2158104" y="444658"/>
              <a:ext cx="7402215" cy="3683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Refresh Darkroom      </a:t>
              </a:r>
              <a:r>
                <a:rPr lang="en-US" sz="1400" b="1" dirty="0"/>
                <a:t>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Ctrl+F5 ]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Search for Photo</a:t>
              </a:r>
              <a:r>
                <a:rPr lang="en-US" sz="21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</a:t>
              </a:r>
              <a:r>
                <a:rPr lang="en-US" sz="14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ctrl+s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Dropout</a:t>
              </a:r>
              <a:r>
                <a:rPr lang="en-US" sz="2178" b="1" dirty="0"/>
                <a:t>	     </a:t>
              </a:r>
              <a:r>
                <a:rPr lang="en-US" sz="2100" b="1" dirty="0"/>
                <a:t>  		</a:t>
              </a:r>
              <a:endPara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Resize/Position</a:t>
              </a:r>
              <a:r>
                <a:rPr lang="en-US" sz="2178" b="1" dirty="0"/>
                <a:t>	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       [ Mouse &amp; Scroll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Raster</a:t>
              </a:r>
              <a:r>
                <a:rPr lang="en-US" sz="2000" b="1" dirty="0"/>
                <a:t>			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       [ 4 &amp; Enter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Save As New Photo +</a:t>
              </a:r>
              <a:r>
                <a:rPr lang="en-US" sz="1400" b="1" dirty="0"/>
                <a:t>		</a:t>
              </a:r>
              <a:endPara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00044" indent="-300044">
                <a:buFont typeface="Wingdings" panose="05000000000000000000" pitchFamily="2" charset="2"/>
                <a:buChar char="q"/>
              </a:pPr>
              <a:endParaRPr lang="en-US" sz="2100" b="1" dirty="0"/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Apply Sheet Border</a:t>
              </a:r>
              <a:r>
                <a:rPr lang="en-US" sz="21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B → 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</a:t>
              </a:r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2023 Tours tab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 Tours Sheet A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Resize/Position</a:t>
              </a:r>
              <a:r>
                <a:rPr lang="en-US" sz="2178" b="1" dirty="0"/>
                <a:t>	</a:t>
              </a:r>
              <a:r>
                <a:rPr lang="en-US" sz="1400" b="1" dirty="0"/>
                <a:t>      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Mouse &amp; Scroll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Print	&amp; Raster</a:t>
              </a:r>
              <a:r>
                <a:rPr lang="en-US" sz="1400" b="1" dirty="0"/>
                <a:t>	      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[ 1, 4 &amp; Enter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* Save Changes</a:t>
              </a:r>
              <a:r>
                <a:rPr lang="en-US" sz="1470" b="1" dirty="0"/>
                <a:t>		</a:t>
              </a:r>
              <a:endPara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CB763A4-7A63-A928-CC60-A423059DC4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79356" y="2136651"/>
              <a:ext cx="623844" cy="352917"/>
              <a:chOff x="4878827" y="4500556"/>
              <a:chExt cx="686229" cy="388209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113E44D-11D9-F45F-8F4C-4188ABEE81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45070" r="8401" b="6481"/>
              <a:stretch/>
            </p:blipFill>
            <p:spPr>
              <a:xfrm>
                <a:off x="4878827" y="4500556"/>
                <a:ext cx="686228" cy="38820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0467013-F615-ADE0-47F3-F154EF9100D9}"/>
                  </a:ext>
                </a:extLst>
              </p:cNvPr>
              <p:cNvSpPr/>
              <p:nvPr/>
            </p:nvSpPr>
            <p:spPr>
              <a:xfrm>
                <a:off x="4878828" y="4500557"/>
                <a:ext cx="686228" cy="388208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178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6A47D1C-29A1-2306-131C-DD418B40076A}"/>
                </a:ext>
              </a:extLst>
            </p:cNvPr>
            <p:cNvSpPr/>
            <p:nvPr/>
          </p:nvSpPr>
          <p:spPr>
            <a:xfrm>
              <a:off x="590086" y="389543"/>
              <a:ext cx="770095" cy="3731442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RALLY DAY </a:t>
              </a:r>
            </a:p>
            <a:p>
              <a:pPr algn="ctr"/>
              <a:r>
                <a:rPr lang="en-US" sz="2100" b="1" dirty="0">
                  <a:solidFill>
                    <a:schemeClr val="bg1"/>
                  </a:solidFill>
                </a:rPr>
                <a:t>Production Station </a:t>
              </a:r>
              <a:r>
                <a:rPr lang="en-US" sz="1470" dirty="0">
                  <a:solidFill>
                    <a:schemeClr val="bg1"/>
                  </a:solidFill>
                </a:rPr>
                <a:t>Checklist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C4C273D-FFE5-C163-7A10-1FB6D7D89BCC}"/>
                </a:ext>
              </a:extLst>
            </p:cNvPr>
            <p:cNvCxnSpPr>
              <a:cxnSpLocks/>
            </p:cNvCxnSpPr>
            <p:nvPr/>
          </p:nvCxnSpPr>
          <p:spPr>
            <a:xfrm>
              <a:off x="971542" y="581581"/>
              <a:ext cx="0" cy="33301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74C8924-1F82-9D73-2668-67CC1C0E5676}"/>
                </a:ext>
              </a:extLst>
            </p:cNvPr>
            <p:cNvGrpSpPr/>
            <p:nvPr/>
          </p:nvGrpSpPr>
          <p:grpSpPr>
            <a:xfrm>
              <a:off x="7897634" y="794240"/>
              <a:ext cx="3165002" cy="417211"/>
              <a:chOff x="7748161" y="887328"/>
              <a:chExt cx="3165002" cy="417211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3E86645-71B6-A68E-1F4C-A33CB02F6B6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322770" y="887328"/>
                <a:ext cx="590393" cy="417211"/>
                <a:chOff x="7648944" y="844867"/>
                <a:chExt cx="714375" cy="504825"/>
              </a:xfrm>
            </p:grpSpPr>
            <p:pic>
              <p:nvPicPr>
                <p:cNvPr id="8" name="Picture 7">
                  <a:extLst>
                    <a:ext uri="{FF2B5EF4-FFF2-40B4-BE49-F238E27FC236}">
                      <a16:creationId xmlns:a16="http://schemas.microsoft.com/office/drawing/2014/main" id="{E5FEE713-1AEF-71E8-748E-0A7647C5331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648944" y="844867"/>
                  <a:ext cx="714375" cy="50482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D4CD619B-D2A0-D8F3-0B75-DAD4D35CBC2A}"/>
                    </a:ext>
                  </a:extLst>
                </p:cNvPr>
                <p:cNvSpPr/>
                <p:nvPr/>
              </p:nvSpPr>
              <p:spPr>
                <a:xfrm>
                  <a:off x="7648944" y="844867"/>
                  <a:ext cx="714375" cy="50482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740C6C13-4930-6E36-A6B4-9CF840EEAA64}"/>
                  </a:ext>
                </a:extLst>
              </p:cNvPr>
              <p:cNvGrpSpPr/>
              <p:nvPr/>
            </p:nvGrpSpPr>
            <p:grpSpPr>
              <a:xfrm>
                <a:off x="7748161" y="991158"/>
                <a:ext cx="2349348" cy="209550"/>
                <a:chOff x="4796832" y="1266432"/>
                <a:chExt cx="2349348" cy="20955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0051D05E-A375-A041-6BB9-FDAC1AF6E5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2607" r="7045"/>
                <a:stretch/>
              </p:blipFill>
              <p:spPr>
                <a:xfrm>
                  <a:off x="4796832" y="1266432"/>
                  <a:ext cx="2349348" cy="209550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934B63CB-A572-3C80-B845-0D0CBA621C78}"/>
                    </a:ext>
                  </a:extLst>
                </p:cNvPr>
                <p:cNvSpPr/>
                <p:nvPr/>
              </p:nvSpPr>
              <p:spPr>
                <a:xfrm>
                  <a:off x="5674477" y="1282321"/>
                  <a:ext cx="489655" cy="18264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29" name="Arrow: Right 28">
                <a:extLst>
                  <a:ext uri="{FF2B5EF4-FFF2-40B4-BE49-F238E27FC236}">
                    <a16:creationId xmlns:a16="http://schemas.microsoft.com/office/drawing/2014/main" id="{70352CE7-B923-2274-5632-108B341F4099}"/>
                  </a:ext>
                </a:extLst>
              </p:cNvPr>
              <p:cNvSpPr/>
              <p:nvPr/>
            </p:nvSpPr>
            <p:spPr>
              <a:xfrm>
                <a:off x="10137272" y="1010671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E2B06FD-CB81-C16A-38A7-4A1F2AD208DF}"/>
                </a:ext>
              </a:extLst>
            </p:cNvPr>
            <p:cNvGrpSpPr/>
            <p:nvPr/>
          </p:nvGrpSpPr>
          <p:grpSpPr>
            <a:xfrm>
              <a:off x="7940612" y="2821494"/>
              <a:ext cx="3154193" cy="676275"/>
              <a:chOff x="7940612" y="2821494"/>
              <a:chExt cx="3154193" cy="676275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4B91D88A-B761-DC4A-20E4-FB333720A4B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940612" y="2831939"/>
                <a:ext cx="2297725" cy="189225"/>
                <a:chOff x="7708397" y="1948484"/>
                <a:chExt cx="2428875" cy="200025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80987A14-64A3-3056-289D-1DE48CECD56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708397" y="1948484"/>
                  <a:ext cx="2428875" cy="20002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E44C52B3-4C46-D055-3567-1873B7B266A5}"/>
                    </a:ext>
                  </a:extLst>
                </p:cNvPr>
                <p:cNvSpPr/>
                <p:nvPr/>
              </p:nvSpPr>
              <p:spPr>
                <a:xfrm>
                  <a:off x="7770675" y="1948484"/>
                  <a:ext cx="720069" cy="20002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10F2AD70-B082-92B5-8EE1-C0863B5A33E7}"/>
                  </a:ext>
                </a:extLst>
              </p:cNvPr>
              <p:cNvGrpSpPr/>
              <p:nvPr/>
            </p:nvGrpSpPr>
            <p:grpSpPr>
              <a:xfrm>
                <a:off x="10504412" y="2821494"/>
                <a:ext cx="590393" cy="676275"/>
                <a:chOff x="10289208" y="1703206"/>
                <a:chExt cx="590393" cy="676275"/>
              </a:xfrm>
            </p:grpSpPr>
            <p:pic>
              <p:nvPicPr>
                <p:cNvPr id="25" name="Picture 24">
                  <a:extLst>
                    <a:ext uri="{FF2B5EF4-FFF2-40B4-BE49-F238E27FC236}">
                      <a16:creationId xmlns:a16="http://schemas.microsoft.com/office/drawing/2014/main" id="{1CF77AFA-A0C0-CFF5-DA05-7A662E757B9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293892" y="1703206"/>
                  <a:ext cx="581025" cy="67627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9C9DA77-AC73-27C4-32AE-A78CDEA0148D}"/>
                    </a:ext>
                  </a:extLst>
                </p:cNvPr>
                <p:cNvSpPr/>
                <p:nvPr/>
              </p:nvSpPr>
              <p:spPr>
                <a:xfrm>
                  <a:off x="10289208" y="1703206"/>
                  <a:ext cx="590393" cy="67627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31" name="Arrow: Right 30">
                <a:extLst>
                  <a:ext uri="{FF2B5EF4-FFF2-40B4-BE49-F238E27FC236}">
                    <a16:creationId xmlns:a16="http://schemas.microsoft.com/office/drawing/2014/main" id="{73D4DB2C-53EF-FEC7-0857-B20059211565}"/>
                  </a:ext>
                </a:extLst>
              </p:cNvPr>
              <p:cNvSpPr/>
              <p:nvPr/>
            </p:nvSpPr>
            <p:spPr>
              <a:xfrm>
                <a:off x="10289440" y="2841289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E278467-8242-B488-5575-1BE9DE7D2E45}"/>
                </a:ext>
              </a:extLst>
            </p:cNvPr>
            <p:cNvGrpSpPr/>
            <p:nvPr/>
          </p:nvGrpSpPr>
          <p:grpSpPr>
            <a:xfrm>
              <a:off x="3561653" y="1160973"/>
              <a:ext cx="5493818" cy="576122"/>
              <a:chOff x="3645209" y="3707528"/>
              <a:chExt cx="5493818" cy="57612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72E60CB9-6EA2-BC40-3A8F-50ABA6F07EB0}"/>
                  </a:ext>
                </a:extLst>
              </p:cNvPr>
              <p:cNvGrpSpPr/>
              <p:nvPr/>
            </p:nvGrpSpPr>
            <p:grpSpPr>
              <a:xfrm>
                <a:off x="3645209" y="3759742"/>
                <a:ext cx="4360923" cy="194247"/>
                <a:chOff x="3645209" y="3759742"/>
                <a:chExt cx="4360923" cy="194247"/>
              </a:xfrm>
            </p:grpSpPr>
            <p:pic>
              <p:nvPicPr>
                <p:cNvPr id="6" name="Picture 5">
                  <a:extLst>
                    <a:ext uri="{FF2B5EF4-FFF2-40B4-BE49-F238E27FC236}">
                      <a16:creationId xmlns:a16="http://schemas.microsoft.com/office/drawing/2014/main" id="{83232F17-8E7B-F795-69E8-E00A788A3B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/>
                <a:srcRect t="32567"/>
                <a:stretch/>
              </p:blipFill>
              <p:spPr>
                <a:xfrm>
                  <a:off x="3645209" y="3759742"/>
                  <a:ext cx="4360923" cy="194247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1ADEA81-900A-A321-A116-21D3C7ABB822}"/>
                    </a:ext>
                  </a:extLst>
                </p:cNvPr>
                <p:cNvSpPr/>
                <p:nvPr/>
              </p:nvSpPr>
              <p:spPr>
                <a:xfrm>
                  <a:off x="6400800" y="3759742"/>
                  <a:ext cx="921224" cy="194247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A1F8340-699F-3221-6CDA-75062FA9A552}"/>
                  </a:ext>
                </a:extLst>
              </p:cNvPr>
              <p:cNvGrpSpPr/>
              <p:nvPr/>
            </p:nvGrpSpPr>
            <p:grpSpPr>
              <a:xfrm>
                <a:off x="8274844" y="3707528"/>
                <a:ext cx="864183" cy="576122"/>
                <a:chOff x="8490744" y="3707528"/>
                <a:chExt cx="864183" cy="576122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D4A8A1AA-7218-1BD5-51E9-D4DDF73B0C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490744" y="3707528"/>
                  <a:ext cx="864183" cy="576122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E86C2092-0C9F-F80E-888F-1B68B859FDF0}"/>
                    </a:ext>
                  </a:extLst>
                </p:cNvPr>
                <p:cNvSpPr/>
                <p:nvPr/>
              </p:nvSpPr>
              <p:spPr>
                <a:xfrm>
                  <a:off x="9013470" y="3710447"/>
                  <a:ext cx="341457" cy="261578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35" name="Arrow: Right 34">
                <a:extLst>
                  <a:ext uri="{FF2B5EF4-FFF2-40B4-BE49-F238E27FC236}">
                    <a16:creationId xmlns:a16="http://schemas.microsoft.com/office/drawing/2014/main" id="{5B048CAF-8254-9C58-A6C4-A0238947F6A0}"/>
                  </a:ext>
                </a:extLst>
              </p:cNvPr>
              <p:cNvSpPr/>
              <p:nvPr/>
            </p:nvSpPr>
            <p:spPr>
              <a:xfrm>
                <a:off x="8065828" y="3771602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C6F345FB-A79E-88E8-93D6-AFE85A23B5B6}"/>
                </a:ext>
              </a:extLst>
            </p:cNvPr>
            <p:cNvGrpSpPr/>
            <p:nvPr/>
          </p:nvGrpSpPr>
          <p:grpSpPr>
            <a:xfrm>
              <a:off x="1449524" y="2710055"/>
              <a:ext cx="9757738" cy="1410929"/>
              <a:chOff x="1600864" y="590615"/>
              <a:chExt cx="9757738" cy="2005465"/>
            </a:xfrm>
          </p:grpSpPr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569EF857-E890-0403-8057-F3AFBCDCC893}"/>
                  </a:ext>
                </a:extLst>
              </p:cNvPr>
              <p:cNvSpPr/>
              <p:nvPr/>
            </p:nvSpPr>
            <p:spPr>
              <a:xfrm>
                <a:off x="1600864" y="590615"/>
                <a:ext cx="745841" cy="2005465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Step 2</a:t>
                </a:r>
              </a:p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Printing</a:t>
                </a:r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8D89C67F-02FB-E2B3-82FC-7D38ED320A47}"/>
                  </a:ext>
                </a:extLst>
              </p:cNvPr>
              <p:cNvSpPr/>
              <p:nvPr/>
            </p:nvSpPr>
            <p:spPr>
              <a:xfrm>
                <a:off x="1600864" y="590615"/>
                <a:ext cx="9757738" cy="2005465"/>
              </a:xfrm>
              <a:prstGeom prst="roundRect">
                <a:avLst>
                  <a:gd name="adj" fmla="val 6730"/>
                </a:avLst>
              </a:prstGeom>
              <a:noFill/>
              <a:ln w="28575"/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E6B1EE84-130F-E7F2-F65B-FB53760335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17893"/>
            <a:stretch/>
          </p:blipFill>
          <p:spPr>
            <a:xfrm>
              <a:off x="4961903" y="3743412"/>
              <a:ext cx="684855" cy="29731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5F80B4F-8943-D67D-9DD9-DBA0937E3F4D}"/>
                </a:ext>
              </a:extLst>
            </p:cNvPr>
            <p:cNvSpPr/>
            <p:nvPr/>
          </p:nvSpPr>
          <p:spPr>
            <a:xfrm>
              <a:off x="4961903" y="3743412"/>
              <a:ext cx="684855" cy="29731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D3B90B88-7641-AD6D-8A93-2FB856BD478B}"/>
                </a:ext>
              </a:extLst>
            </p:cNvPr>
            <p:cNvGrpSpPr/>
            <p:nvPr/>
          </p:nvGrpSpPr>
          <p:grpSpPr>
            <a:xfrm>
              <a:off x="1447583" y="438215"/>
              <a:ext cx="9757738" cy="2161922"/>
              <a:chOff x="1446702" y="438215"/>
              <a:chExt cx="9757738" cy="2161922"/>
            </a:xfrm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5E6FAFDB-2067-299D-FC26-AC38AFC786B3}"/>
                  </a:ext>
                </a:extLst>
              </p:cNvPr>
              <p:cNvSpPr/>
              <p:nvPr/>
            </p:nvSpPr>
            <p:spPr>
              <a:xfrm>
                <a:off x="1448464" y="438215"/>
                <a:ext cx="745841" cy="216192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Step 1</a:t>
                </a:r>
              </a:p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Digital Image</a:t>
                </a:r>
              </a:p>
            </p:txBody>
          </p:sp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43AFE107-12A6-C5E1-2E98-624347E4B4FB}"/>
                  </a:ext>
                </a:extLst>
              </p:cNvPr>
              <p:cNvSpPr/>
              <p:nvPr/>
            </p:nvSpPr>
            <p:spPr>
              <a:xfrm>
                <a:off x="1446702" y="438215"/>
                <a:ext cx="9757738" cy="2161922"/>
              </a:xfrm>
              <a:prstGeom prst="roundRect">
                <a:avLst>
                  <a:gd name="adj" fmla="val 6730"/>
                </a:avLst>
              </a:prstGeom>
              <a:noFill/>
              <a:ln w="28575"/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2631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6EC42135-C6CA-BC35-09A3-24366C2E2AB3}"/>
              </a:ext>
            </a:extLst>
          </p:cNvPr>
          <p:cNvGrpSpPr/>
          <p:nvPr/>
        </p:nvGrpSpPr>
        <p:grpSpPr>
          <a:xfrm>
            <a:off x="503565" y="289417"/>
            <a:ext cx="10799524" cy="3946325"/>
            <a:chOff x="503565" y="289417"/>
            <a:chExt cx="10799524" cy="394632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440878C-04FA-520D-4F7C-AB68DC7DBA64}"/>
                </a:ext>
              </a:extLst>
            </p:cNvPr>
            <p:cNvSpPr/>
            <p:nvPr/>
          </p:nvSpPr>
          <p:spPr>
            <a:xfrm>
              <a:off x="503565" y="289417"/>
              <a:ext cx="10799524" cy="3946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739C6B6D-42EC-7EDE-87E2-CF2DB69D5EBA}"/>
                </a:ext>
              </a:extLst>
            </p:cNvPr>
            <p:cNvSpPr/>
            <p:nvPr/>
          </p:nvSpPr>
          <p:spPr>
            <a:xfrm>
              <a:off x="1446702" y="2710602"/>
              <a:ext cx="9757738" cy="1410929"/>
            </a:xfrm>
            <a:prstGeom prst="roundRect">
              <a:avLst>
                <a:gd name="adj" fmla="val 6730"/>
              </a:avLst>
            </a:prstGeom>
            <a:solidFill>
              <a:srgbClr val="EAEAEA"/>
            </a:solidFill>
            <a:ln w="28575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05510BE5-EBC0-36A8-BE83-899E29A41C60}"/>
                </a:ext>
              </a:extLst>
            </p:cNvPr>
            <p:cNvSpPr/>
            <p:nvPr/>
          </p:nvSpPr>
          <p:spPr>
            <a:xfrm>
              <a:off x="1447583" y="438215"/>
              <a:ext cx="9757738" cy="2161922"/>
            </a:xfrm>
            <a:prstGeom prst="roundRect">
              <a:avLst>
                <a:gd name="adj" fmla="val 6730"/>
              </a:avLst>
            </a:prstGeom>
            <a:solidFill>
              <a:srgbClr val="EAEAEA"/>
            </a:solidFill>
            <a:ln w="28575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BB4AC1-E0FB-1182-D00E-575B0806A370}"/>
                </a:ext>
              </a:extLst>
            </p:cNvPr>
            <p:cNvSpPr txBox="1"/>
            <p:nvPr/>
          </p:nvSpPr>
          <p:spPr>
            <a:xfrm>
              <a:off x="2158104" y="444658"/>
              <a:ext cx="7402215" cy="3676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Refresh Darkroom      </a:t>
              </a:r>
              <a:r>
                <a:rPr lang="en-US" sz="1400" b="1" dirty="0"/>
                <a:t>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Ctrl+F5 ]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Apply Digital Border</a:t>
              </a:r>
              <a:r>
                <a:rPr lang="en-US" sz="21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B → 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</a:t>
              </a:r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digitals tab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 Digital 01 Star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Dropout</a:t>
              </a:r>
              <a:r>
                <a:rPr lang="en-US" sz="2178" b="1" dirty="0"/>
                <a:t>	     </a:t>
              </a:r>
              <a:r>
                <a:rPr lang="en-US" sz="2100" b="1" dirty="0"/>
                <a:t>  		</a:t>
              </a:r>
              <a:endPara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Resize/Position</a:t>
              </a:r>
              <a:r>
                <a:rPr lang="en-US" sz="2178" b="1" dirty="0"/>
                <a:t>	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       [ Mouse &amp; Scroll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Raster</a:t>
              </a:r>
              <a:r>
                <a:rPr lang="en-US" sz="2000" b="1" dirty="0"/>
                <a:t>			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       [ 4 &amp; Enter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Save As New Photo +</a:t>
              </a:r>
              <a:r>
                <a:rPr lang="en-US" sz="1400" b="1" dirty="0"/>
                <a:t>		</a:t>
              </a:r>
              <a:endPara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300044" indent="-300044">
                <a:buFont typeface="Wingdings" panose="05000000000000000000" pitchFamily="2" charset="2"/>
                <a:buChar char="q"/>
              </a:pPr>
              <a:endParaRPr lang="en-US" sz="2100" b="1" dirty="0"/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Apply Sheet Border</a:t>
              </a:r>
              <a:r>
                <a:rPr lang="en-US" sz="21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B → 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</a:t>
              </a:r>
              <a:r>
                <a:rPr lang="en-US" sz="1400" i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2023 Tours tab</a:t>
              </a: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 Tours Sheet A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Resize/Position</a:t>
              </a:r>
              <a:r>
                <a:rPr lang="en-US" sz="2178" b="1" dirty="0"/>
                <a:t>	</a:t>
              </a:r>
              <a:r>
                <a:rPr lang="en-US" sz="1400" b="1" dirty="0"/>
                <a:t>      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Mouse &amp; Scroll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Print	&amp; Raster</a:t>
              </a:r>
              <a:r>
                <a:rPr lang="en-US" sz="1400" b="1" dirty="0"/>
                <a:t>	          </a:t>
              </a:r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[ 1, 4 &amp; Enter ]</a:t>
              </a:r>
            </a:p>
            <a:p>
              <a:pPr marL="300044" indent="-300044">
                <a:buFont typeface="Wingdings" panose="05000000000000000000" pitchFamily="2" charset="2"/>
                <a:buChar char="q"/>
              </a:pPr>
              <a:r>
                <a:rPr lang="en-US" sz="2100" b="1" dirty="0"/>
                <a:t>* Save Changes</a:t>
              </a:r>
              <a:r>
                <a:rPr lang="en-US" sz="1470" b="1" dirty="0"/>
                <a:t>		</a:t>
              </a:r>
              <a:endPara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CB763A4-7A63-A928-CC60-A423059DC4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79356" y="2136651"/>
              <a:ext cx="623844" cy="352917"/>
              <a:chOff x="4878827" y="4500556"/>
              <a:chExt cx="686229" cy="388209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113E44D-11D9-F45F-8F4C-4188ABEE81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45070" r="8401" b="6481"/>
              <a:stretch/>
            </p:blipFill>
            <p:spPr>
              <a:xfrm>
                <a:off x="4878827" y="4500556"/>
                <a:ext cx="686228" cy="388209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0467013-F615-ADE0-47F3-F154EF9100D9}"/>
                  </a:ext>
                </a:extLst>
              </p:cNvPr>
              <p:cNvSpPr/>
              <p:nvPr/>
            </p:nvSpPr>
            <p:spPr>
              <a:xfrm>
                <a:off x="4878828" y="4500557"/>
                <a:ext cx="686228" cy="388208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178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6A47D1C-29A1-2306-131C-DD418B40076A}"/>
                </a:ext>
              </a:extLst>
            </p:cNvPr>
            <p:cNvSpPr/>
            <p:nvPr/>
          </p:nvSpPr>
          <p:spPr>
            <a:xfrm>
              <a:off x="590086" y="389543"/>
              <a:ext cx="770095" cy="3731442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TOURS </a:t>
              </a:r>
            </a:p>
            <a:p>
              <a:pPr algn="ctr"/>
              <a:r>
                <a:rPr lang="en-US" sz="2100" b="1" dirty="0">
                  <a:solidFill>
                    <a:schemeClr val="bg1"/>
                  </a:solidFill>
                </a:rPr>
                <a:t>Production Station </a:t>
              </a:r>
              <a:r>
                <a:rPr lang="en-US" sz="1470" dirty="0">
                  <a:solidFill>
                    <a:schemeClr val="bg1"/>
                  </a:solidFill>
                </a:rPr>
                <a:t>Checklist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C4C273D-FFE5-C163-7A10-1FB6D7D89BCC}"/>
                </a:ext>
              </a:extLst>
            </p:cNvPr>
            <p:cNvCxnSpPr>
              <a:cxnSpLocks/>
            </p:cNvCxnSpPr>
            <p:nvPr/>
          </p:nvCxnSpPr>
          <p:spPr>
            <a:xfrm>
              <a:off x="971542" y="581581"/>
              <a:ext cx="0" cy="33301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74C8924-1F82-9D73-2668-67CC1C0E5676}"/>
                </a:ext>
              </a:extLst>
            </p:cNvPr>
            <p:cNvGrpSpPr/>
            <p:nvPr/>
          </p:nvGrpSpPr>
          <p:grpSpPr>
            <a:xfrm>
              <a:off x="7897634" y="794240"/>
              <a:ext cx="3165002" cy="417211"/>
              <a:chOff x="7748161" y="887328"/>
              <a:chExt cx="3165002" cy="417211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3E86645-71B6-A68E-1F4C-A33CB02F6B6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322770" y="887328"/>
                <a:ext cx="590393" cy="417211"/>
                <a:chOff x="7648944" y="844867"/>
                <a:chExt cx="714375" cy="504825"/>
              </a:xfrm>
            </p:grpSpPr>
            <p:pic>
              <p:nvPicPr>
                <p:cNvPr id="8" name="Picture 7">
                  <a:extLst>
                    <a:ext uri="{FF2B5EF4-FFF2-40B4-BE49-F238E27FC236}">
                      <a16:creationId xmlns:a16="http://schemas.microsoft.com/office/drawing/2014/main" id="{E5FEE713-1AEF-71E8-748E-0A7647C5331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648944" y="844867"/>
                  <a:ext cx="714375" cy="50482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D4CD619B-D2A0-D8F3-0B75-DAD4D35CBC2A}"/>
                    </a:ext>
                  </a:extLst>
                </p:cNvPr>
                <p:cNvSpPr/>
                <p:nvPr/>
              </p:nvSpPr>
              <p:spPr>
                <a:xfrm>
                  <a:off x="7648944" y="844867"/>
                  <a:ext cx="714375" cy="50482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740C6C13-4930-6E36-A6B4-9CF840EEAA64}"/>
                  </a:ext>
                </a:extLst>
              </p:cNvPr>
              <p:cNvGrpSpPr/>
              <p:nvPr/>
            </p:nvGrpSpPr>
            <p:grpSpPr>
              <a:xfrm>
                <a:off x="7748161" y="991158"/>
                <a:ext cx="2349348" cy="209550"/>
                <a:chOff x="4796832" y="1266432"/>
                <a:chExt cx="2349348" cy="209550"/>
              </a:xfrm>
            </p:grpSpPr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0051D05E-A375-A041-6BB9-FDAC1AF6E5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2607" r="7045"/>
                <a:stretch/>
              </p:blipFill>
              <p:spPr>
                <a:xfrm>
                  <a:off x="4796832" y="1266432"/>
                  <a:ext cx="2349348" cy="209550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934B63CB-A572-3C80-B845-0D0CBA621C78}"/>
                    </a:ext>
                  </a:extLst>
                </p:cNvPr>
                <p:cNvSpPr/>
                <p:nvPr/>
              </p:nvSpPr>
              <p:spPr>
                <a:xfrm>
                  <a:off x="5674477" y="1282321"/>
                  <a:ext cx="489655" cy="18264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29" name="Arrow: Right 28">
                <a:extLst>
                  <a:ext uri="{FF2B5EF4-FFF2-40B4-BE49-F238E27FC236}">
                    <a16:creationId xmlns:a16="http://schemas.microsoft.com/office/drawing/2014/main" id="{70352CE7-B923-2274-5632-108B341F4099}"/>
                  </a:ext>
                </a:extLst>
              </p:cNvPr>
              <p:cNvSpPr/>
              <p:nvPr/>
            </p:nvSpPr>
            <p:spPr>
              <a:xfrm>
                <a:off x="10137272" y="1010671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E2B06FD-CB81-C16A-38A7-4A1F2AD208DF}"/>
                </a:ext>
              </a:extLst>
            </p:cNvPr>
            <p:cNvGrpSpPr/>
            <p:nvPr/>
          </p:nvGrpSpPr>
          <p:grpSpPr>
            <a:xfrm>
              <a:off x="7940612" y="2821494"/>
              <a:ext cx="3154193" cy="676275"/>
              <a:chOff x="7940612" y="2821494"/>
              <a:chExt cx="3154193" cy="676275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4B91D88A-B761-DC4A-20E4-FB333720A4B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940612" y="2831939"/>
                <a:ext cx="2297725" cy="189225"/>
                <a:chOff x="7708397" y="1948484"/>
                <a:chExt cx="2428875" cy="200025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80987A14-64A3-3056-289D-1DE48CECD56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708397" y="1948484"/>
                  <a:ext cx="2428875" cy="20002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E44C52B3-4C46-D055-3567-1873B7B266A5}"/>
                    </a:ext>
                  </a:extLst>
                </p:cNvPr>
                <p:cNvSpPr/>
                <p:nvPr/>
              </p:nvSpPr>
              <p:spPr>
                <a:xfrm>
                  <a:off x="7770675" y="1948484"/>
                  <a:ext cx="720069" cy="20002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10F2AD70-B082-92B5-8EE1-C0863B5A33E7}"/>
                  </a:ext>
                </a:extLst>
              </p:cNvPr>
              <p:cNvGrpSpPr/>
              <p:nvPr/>
            </p:nvGrpSpPr>
            <p:grpSpPr>
              <a:xfrm>
                <a:off x="10504412" y="2821494"/>
                <a:ext cx="590393" cy="676275"/>
                <a:chOff x="10289208" y="1703206"/>
                <a:chExt cx="590393" cy="676275"/>
              </a:xfrm>
            </p:grpSpPr>
            <p:pic>
              <p:nvPicPr>
                <p:cNvPr id="25" name="Picture 24">
                  <a:extLst>
                    <a:ext uri="{FF2B5EF4-FFF2-40B4-BE49-F238E27FC236}">
                      <a16:creationId xmlns:a16="http://schemas.microsoft.com/office/drawing/2014/main" id="{1CF77AFA-A0C0-CFF5-DA05-7A662E757B9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293892" y="1703206"/>
                  <a:ext cx="581025" cy="676275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A9C9DA77-AC73-27C4-32AE-A78CDEA0148D}"/>
                    </a:ext>
                  </a:extLst>
                </p:cNvPr>
                <p:cNvSpPr/>
                <p:nvPr/>
              </p:nvSpPr>
              <p:spPr>
                <a:xfrm>
                  <a:off x="10289208" y="1703206"/>
                  <a:ext cx="590393" cy="676275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31" name="Arrow: Right 30">
                <a:extLst>
                  <a:ext uri="{FF2B5EF4-FFF2-40B4-BE49-F238E27FC236}">
                    <a16:creationId xmlns:a16="http://schemas.microsoft.com/office/drawing/2014/main" id="{73D4DB2C-53EF-FEC7-0857-B20059211565}"/>
                  </a:ext>
                </a:extLst>
              </p:cNvPr>
              <p:cNvSpPr/>
              <p:nvPr/>
            </p:nvSpPr>
            <p:spPr>
              <a:xfrm>
                <a:off x="10289440" y="2841289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E278467-8242-B488-5575-1BE9DE7D2E45}"/>
                </a:ext>
              </a:extLst>
            </p:cNvPr>
            <p:cNvGrpSpPr/>
            <p:nvPr/>
          </p:nvGrpSpPr>
          <p:grpSpPr>
            <a:xfrm>
              <a:off x="3561653" y="1160973"/>
              <a:ext cx="5493818" cy="576122"/>
              <a:chOff x="3645209" y="3707528"/>
              <a:chExt cx="5493818" cy="57612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72E60CB9-6EA2-BC40-3A8F-50ABA6F07EB0}"/>
                  </a:ext>
                </a:extLst>
              </p:cNvPr>
              <p:cNvGrpSpPr/>
              <p:nvPr/>
            </p:nvGrpSpPr>
            <p:grpSpPr>
              <a:xfrm>
                <a:off x="3645209" y="3759742"/>
                <a:ext cx="4360923" cy="194247"/>
                <a:chOff x="3645209" y="3759742"/>
                <a:chExt cx="4360923" cy="194247"/>
              </a:xfrm>
            </p:grpSpPr>
            <p:pic>
              <p:nvPicPr>
                <p:cNvPr id="6" name="Picture 5">
                  <a:extLst>
                    <a:ext uri="{FF2B5EF4-FFF2-40B4-BE49-F238E27FC236}">
                      <a16:creationId xmlns:a16="http://schemas.microsoft.com/office/drawing/2014/main" id="{83232F17-8E7B-F795-69E8-E00A788A3B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/>
                <a:srcRect t="32567"/>
                <a:stretch/>
              </p:blipFill>
              <p:spPr>
                <a:xfrm>
                  <a:off x="3645209" y="3759742"/>
                  <a:ext cx="4360923" cy="194247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71ADEA81-900A-A321-A116-21D3C7ABB822}"/>
                    </a:ext>
                  </a:extLst>
                </p:cNvPr>
                <p:cNvSpPr/>
                <p:nvPr/>
              </p:nvSpPr>
              <p:spPr>
                <a:xfrm>
                  <a:off x="6400800" y="3759742"/>
                  <a:ext cx="921224" cy="194247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A1F8340-699F-3221-6CDA-75062FA9A552}"/>
                  </a:ext>
                </a:extLst>
              </p:cNvPr>
              <p:cNvGrpSpPr/>
              <p:nvPr/>
            </p:nvGrpSpPr>
            <p:grpSpPr>
              <a:xfrm>
                <a:off x="8274844" y="3707528"/>
                <a:ext cx="864183" cy="576122"/>
                <a:chOff x="8490744" y="3707528"/>
                <a:chExt cx="864183" cy="576122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D4A8A1AA-7218-1BD5-51E9-D4DDF73B0C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490744" y="3707528"/>
                  <a:ext cx="864183" cy="576122"/>
                </a:xfrm>
                <a:prstGeom prst="rect">
                  <a:avLst/>
                </a:prstGeo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E86C2092-0C9F-F80E-888F-1B68B859FDF0}"/>
                    </a:ext>
                  </a:extLst>
                </p:cNvPr>
                <p:cNvSpPr/>
                <p:nvPr/>
              </p:nvSpPr>
              <p:spPr>
                <a:xfrm>
                  <a:off x="9013470" y="3710447"/>
                  <a:ext cx="341457" cy="261578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178"/>
                </a:p>
              </p:txBody>
            </p:sp>
          </p:grpSp>
          <p:sp>
            <p:nvSpPr>
              <p:cNvPr id="35" name="Arrow: Right 34">
                <a:extLst>
                  <a:ext uri="{FF2B5EF4-FFF2-40B4-BE49-F238E27FC236}">
                    <a16:creationId xmlns:a16="http://schemas.microsoft.com/office/drawing/2014/main" id="{5B048CAF-8254-9C58-A6C4-A0238947F6A0}"/>
                  </a:ext>
                </a:extLst>
              </p:cNvPr>
              <p:cNvSpPr/>
              <p:nvPr/>
            </p:nvSpPr>
            <p:spPr>
              <a:xfrm>
                <a:off x="8065828" y="3771602"/>
                <a:ext cx="151936" cy="170525"/>
              </a:xfrm>
              <a:prstGeom prst="rightArrow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C6F345FB-A79E-88E8-93D6-AFE85A23B5B6}"/>
                </a:ext>
              </a:extLst>
            </p:cNvPr>
            <p:cNvGrpSpPr/>
            <p:nvPr/>
          </p:nvGrpSpPr>
          <p:grpSpPr>
            <a:xfrm>
              <a:off x="1449524" y="2710055"/>
              <a:ext cx="9757738" cy="1410929"/>
              <a:chOff x="1600864" y="590615"/>
              <a:chExt cx="9757738" cy="2005465"/>
            </a:xfrm>
          </p:grpSpPr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569EF857-E890-0403-8057-F3AFBCDCC893}"/>
                  </a:ext>
                </a:extLst>
              </p:cNvPr>
              <p:cNvSpPr/>
              <p:nvPr/>
            </p:nvSpPr>
            <p:spPr>
              <a:xfrm>
                <a:off x="1600864" y="590615"/>
                <a:ext cx="745841" cy="2005465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Step 2</a:t>
                </a:r>
              </a:p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Printing</a:t>
                </a:r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8D89C67F-02FB-E2B3-82FC-7D38ED320A47}"/>
                  </a:ext>
                </a:extLst>
              </p:cNvPr>
              <p:cNvSpPr/>
              <p:nvPr/>
            </p:nvSpPr>
            <p:spPr>
              <a:xfrm>
                <a:off x="1600864" y="590615"/>
                <a:ext cx="9757738" cy="2005465"/>
              </a:xfrm>
              <a:prstGeom prst="roundRect">
                <a:avLst>
                  <a:gd name="adj" fmla="val 6730"/>
                </a:avLst>
              </a:prstGeom>
              <a:noFill/>
              <a:ln w="28575"/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E6B1EE84-130F-E7F2-F65B-FB53760335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17893"/>
            <a:stretch/>
          </p:blipFill>
          <p:spPr>
            <a:xfrm>
              <a:off x="4961903" y="3743412"/>
              <a:ext cx="684855" cy="29731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5F80B4F-8943-D67D-9DD9-DBA0937E3F4D}"/>
                </a:ext>
              </a:extLst>
            </p:cNvPr>
            <p:cNvSpPr/>
            <p:nvPr/>
          </p:nvSpPr>
          <p:spPr>
            <a:xfrm>
              <a:off x="4961903" y="3743412"/>
              <a:ext cx="684855" cy="29731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D3B90B88-7641-AD6D-8A93-2FB856BD478B}"/>
                </a:ext>
              </a:extLst>
            </p:cNvPr>
            <p:cNvGrpSpPr/>
            <p:nvPr/>
          </p:nvGrpSpPr>
          <p:grpSpPr>
            <a:xfrm>
              <a:off x="1447583" y="438215"/>
              <a:ext cx="9757738" cy="2161922"/>
              <a:chOff x="1446702" y="438215"/>
              <a:chExt cx="9757738" cy="2161922"/>
            </a:xfrm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5E6FAFDB-2067-299D-FC26-AC38AFC786B3}"/>
                  </a:ext>
                </a:extLst>
              </p:cNvPr>
              <p:cNvSpPr/>
              <p:nvPr/>
            </p:nvSpPr>
            <p:spPr>
              <a:xfrm>
                <a:off x="1448464" y="438215"/>
                <a:ext cx="745841" cy="216192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dk1">
                      <a:lumMod val="110000"/>
                      <a:satMod val="105000"/>
                      <a:tint val="67000"/>
                    </a:schemeClr>
                  </a:gs>
                  <a:gs pos="50000">
                    <a:schemeClr val="dk1">
                      <a:lumMod val="105000"/>
                      <a:satMod val="103000"/>
                      <a:tint val="73000"/>
                    </a:schemeClr>
                  </a:gs>
                  <a:gs pos="100000">
                    <a:schemeClr val="dk1">
                      <a:lumMod val="105000"/>
                      <a:satMod val="109000"/>
                      <a:tint val="81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Step 1</a:t>
                </a:r>
              </a:p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Digital Image</a:t>
                </a:r>
              </a:p>
            </p:txBody>
          </p:sp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43AFE107-12A6-C5E1-2E98-624347E4B4FB}"/>
                  </a:ext>
                </a:extLst>
              </p:cNvPr>
              <p:cNvSpPr/>
              <p:nvPr/>
            </p:nvSpPr>
            <p:spPr>
              <a:xfrm>
                <a:off x="1446702" y="438215"/>
                <a:ext cx="9757738" cy="2161922"/>
              </a:xfrm>
              <a:prstGeom prst="roundRect">
                <a:avLst>
                  <a:gd name="adj" fmla="val 6730"/>
                </a:avLst>
              </a:prstGeom>
              <a:noFill/>
              <a:ln w="28575"/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vert270"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1207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707</TotalTime>
  <Words>321</Words>
  <Application>Microsoft Office PowerPoint</Application>
  <PresentationFormat>Custom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Team Account</dc:creator>
  <cp:lastModifiedBy>Team Account</cp:lastModifiedBy>
  <cp:revision>6</cp:revision>
  <dcterms:created xsi:type="dcterms:W3CDTF">2023-10-15T17:04:22Z</dcterms:created>
  <dcterms:modified xsi:type="dcterms:W3CDTF">2023-11-07T21:30:01Z</dcterms:modified>
</cp:coreProperties>
</file>