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801600" cy="9144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84" d="100"/>
          <a:sy n="84" d="100"/>
        </p:scale>
        <p:origin x="6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496484"/>
            <a:ext cx="10881360" cy="3183467"/>
          </a:xfrm>
        </p:spPr>
        <p:txBody>
          <a:bodyPr anchor="b"/>
          <a:lstStyle>
            <a:lvl1pPr algn="ctr"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4802717"/>
            <a:ext cx="9601200" cy="2207683"/>
          </a:xfrm>
        </p:spPr>
        <p:txBody>
          <a:bodyPr/>
          <a:lstStyle>
            <a:lvl1pPr marL="0" indent="0" algn="ctr">
              <a:buNone/>
              <a:defRPr sz="3200"/>
            </a:lvl1pPr>
            <a:lvl2pPr marL="609585" indent="0" algn="ctr">
              <a:buNone/>
              <a:defRPr sz="2667"/>
            </a:lvl2pPr>
            <a:lvl3pPr marL="1219170" indent="0" algn="ctr">
              <a:buNone/>
              <a:defRPr sz="2400"/>
            </a:lvl3pPr>
            <a:lvl4pPr marL="1828754" indent="0" algn="ctr">
              <a:buNone/>
              <a:defRPr sz="2133"/>
            </a:lvl4pPr>
            <a:lvl5pPr marL="2438339" indent="0" algn="ctr">
              <a:buNone/>
              <a:defRPr sz="2133"/>
            </a:lvl5pPr>
            <a:lvl6pPr marL="3047924" indent="0" algn="ctr">
              <a:buNone/>
              <a:defRPr sz="2133"/>
            </a:lvl6pPr>
            <a:lvl7pPr marL="3657509" indent="0" algn="ctr">
              <a:buNone/>
              <a:defRPr sz="2133"/>
            </a:lvl7pPr>
            <a:lvl8pPr marL="4267093" indent="0" algn="ctr">
              <a:buNone/>
              <a:defRPr sz="2133"/>
            </a:lvl8pPr>
            <a:lvl9pPr marL="4876678" indent="0" algn="ctr">
              <a:buNone/>
              <a:defRPr sz="213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4170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74066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486834"/>
            <a:ext cx="2760345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486834"/>
            <a:ext cx="8121015" cy="774911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7377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06423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279653"/>
            <a:ext cx="11041380" cy="3803649"/>
          </a:xfrm>
        </p:spPr>
        <p:txBody>
          <a:bodyPr anchor="b"/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119286"/>
            <a:ext cx="11041380" cy="2000249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609585" indent="0">
              <a:buNone/>
              <a:defRPr sz="2667">
                <a:solidFill>
                  <a:schemeClr val="tx1">
                    <a:tint val="75000"/>
                  </a:schemeClr>
                </a:solidFill>
              </a:defRPr>
            </a:lvl2pPr>
            <a:lvl3pPr marL="121917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3pPr>
            <a:lvl4pPr marL="182875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4pPr>
            <a:lvl5pPr marL="243833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5pPr>
            <a:lvl6pPr marL="3047924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6pPr>
            <a:lvl7pPr marL="3657509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7pPr>
            <a:lvl8pPr marL="4267093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8pPr>
            <a:lvl9pPr marL="4876678" indent="0">
              <a:buNone/>
              <a:defRPr sz="21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0254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434167"/>
            <a:ext cx="544068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434167"/>
            <a:ext cx="5440680" cy="5801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1943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486836"/>
            <a:ext cx="11041380" cy="176741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241551"/>
            <a:ext cx="5415676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340100"/>
            <a:ext cx="5415676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241551"/>
            <a:ext cx="5442347" cy="1098549"/>
          </a:xfrm>
        </p:spPr>
        <p:txBody>
          <a:bodyPr anchor="b"/>
          <a:lstStyle>
            <a:lvl1pPr marL="0" indent="0">
              <a:buNone/>
              <a:defRPr sz="3200" b="1"/>
            </a:lvl1pPr>
            <a:lvl2pPr marL="609585" indent="0">
              <a:buNone/>
              <a:defRPr sz="2667" b="1"/>
            </a:lvl2pPr>
            <a:lvl3pPr marL="1219170" indent="0">
              <a:buNone/>
              <a:defRPr sz="2400" b="1"/>
            </a:lvl3pPr>
            <a:lvl4pPr marL="1828754" indent="0">
              <a:buNone/>
              <a:defRPr sz="2133" b="1"/>
            </a:lvl4pPr>
            <a:lvl5pPr marL="2438339" indent="0">
              <a:buNone/>
              <a:defRPr sz="2133" b="1"/>
            </a:lvl5pPr>
            <a:lvl6pPr marL="3047924" indent="0">
              <a:buNone/>
              <a:defRPr sz="2133" b="1"/>
            </a:lvl6pPr>
            <a:lvl7pPr marL="3657509" indent="0">
              <a:buNone/>
              <a:defRPr sz="2133" b="1"/>
            </a:lvl7pPr>
            <a:lvl8pPr marL="4267093" indent="0">
              <a:buNone/>
              <a:defRPr sz="2133" b="1"/>
            </a:lvl8pPr>
            <a:lvl9pPr marL="4876678" indent="0">
              <a:buNone/>
              <a:defRPr sz="213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340100"/>
            <a:ext cx="5442347" cy="491278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361106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0791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57164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09600"/>
            <a:ext cx="412884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16569"/>
            <a:ext cx="6480810" cy="6498167"/>
          </a:xfrm>
        </p:spPr>
        <p:txBody>
          <a:bodyPr/>
          <a:lstStyle>
            <a:lvl1pPr>
              <a:defRPr sz="4267"/>
            </a:lvl1pPr>
            <a:lvl2pPr>
              <a:defRPr sz="3733"/>
            </a:lvl2pPr>
            <a:lvl3pPr>
              <a:defRPr sz="3200"/>
            </a:lvl3pPr>
            <a:lvl4pPr>
              <a:defRPr sz="2667"/>
            </a:lvl4pPr>
            <a:lvl5pPr>
              <a:defRPr sz="2667"/>
            </a:lvl5pPr>
            <a:lvl6pPr>
              <a:defRPr sz="2667"/>
            </a:lvl6pPr>
            <a:lvl7pPr>
              <a:defRPr sz="2667"/>
            </a:lvl7pPr>
            <a:lvl8pPr>
              <a:defRPr sz="2667"/>
            </a:lvl8pPr>
            <a:lvl9pPr>
              <a:defRPr sz="2667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743200"/>
            <a:ext cx="412884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66756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09600"/>
            <a:ext cx="4128849" cy="2133600"/>
          </a:xfrm>
        </p:spPr>
        <p:txBody>
          <a:bodyPr anchor="b"/>
          <a:lstStyle>
            <a:lvl1pPr>
              <a:defRPr sz="426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16569"/>
            <a:ext cx="6480810" cy="6498167"/>
          </a:xfrm>
        </p:spPr>
        <p:txBody>
          <a:bodyPr anchor="t"/>
          <a:lstStyle>
            <a:lvl1pPr marL="0" indent="0">
              <a:buNone/>
              <a:defRPr sz="4267"/>
            </a:lvl1pPr>
            <a:lvl2pPr marL="609585" indent="0">
              <a:buNone/>
              <a:defRPr sz="3733"/>
            </a:lvl2pPr>
            <a:lvl3pPr marL="1219170" indent="0">
              <a:buNone/>
              <a:defRPr sz="3200"/>
            </a:lvl3pPr>
            <a:lvl4pPr marL="1828754" indent="0">
              <a:buNone/>
              <a:defRPr sz="2667"/>
            </a:lvl4pPr>
            <a:lvl5pPr marL="2438339" indent="0">
              <a:buNone/>
              <a:defRPr sz="2667"/>
            </a:lvl5pPr>
            <a:lvl6pPr marL="3047924" indent="0">
              <a:buNone/>
              <a:defRPr sz="2667"/>
            </a:lvl6pPr>
            <a:lvl7pPr marL="3657509" indent="0">
              <a:buNone/>
              <a:defRPr sz="2667"/>
            </a:lvl7pPr>
            <a:lvl8pPr marL="4267093" indent="0">
              <a:buNone/>
              <a:defRPr sz="2667"/>
            </a:lvl8pPr>
            <a:lvl9pPr marL="4876678" indent="0">
              <a:buNone/>
              <a:defRPr sz="2667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743200"/>
            <a:ext cx="4128849" cy="5082117"/>
          </a:xfrm>
        </p:spPr>
        <p:txBody>
          <a:bodyPr/>
          <a:lstStyle>
            <a:lvl1pPr marL="0" indent="0">
              <a:buNone/>
              <a:defRPr sz="2133"/>
            </a:lvl1pPr>
            <a:lvl2pPr marL="609585" indent="0">
              <a:buNone/>
              <a:defRPr sz="1867"/>
            </a:lvl2pPr>
            <a:lvl3pPr marL="1219170" indent="0">
              <a:buNone/>
              <a:defRPr sz="1600"/>
            </a:lvl3pPr>
            <a:lvl4pPr marL="1828754" indent="0">
              <a:buNone/>
              <a:defRPr sz="1333"/>
            </a:lvl4pPr>
            <a:lvl5pPr marL="2438339" indent="0">
              <a:buNone/>
              <a:defRPr sz="1333"/>
            </a:lvl5pPr>
            <a:lvl6pPr marL="3047924" indent="0">
              <a:buNone/>
              <a:defRPr sz="1333"/>
            </a:lvl6pPr>
            <a:lvl7pPr marL="3657509" indent="0">
              <a:buNone/>
              <a:defRPr sz="1333"/>
            </a:lvl7pPr>
            <a:lvl8pPr marL="4267093" indent="0">
              <a:buNone/>
              <a:defRPr sz="1333"/>
            </a:lvl8pPr>
            <a:lvl9pPr marL="4876678" indent="0">
              <a:buNone/>
              <a:defRPr sz="1333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31234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486836"/>
            <a:ext cx="11041380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434167"/>
            <a:ext cx="11041380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475136"/>
            <a:ext cx="28803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8BCF75-FA06-4339-8BAE-87180B349555}" type="datetimeFigureOut">
              <a:rPr lang="en-US" smtClean="0"/>
              <a:t>11/4/2023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475136"/>
            <a:ext cx="432054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475136"/>
            <a:ext cx="288036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27DDF4-DE0F-49F6-9016-31FFBF36BE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38943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19170" rtl="0" eaLnBrk="1" latinLnBrk="0" hangingPunct="1">
        <a:lnSpc>
          <a:spcPct val="90000"/>
        </a:lnSpc>
        <a:spcBef>
          <a:spcPct val="0"/>
        </a:spcBef>
        <a:buNone/>
        <a:defRPr sz="586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04792" indent="-304792" algn="l" defTabSz="1219170" rtl="0" eaLnBrk="1" latinLnBrk="0" hangingPunct="1">
        <a:lnSpc>
          <a:spcPct val="90000"/>
        </a:lnSpc>
        <a:spcBef>
          <a:spcPts val="1333"/>
        </a:spcBef>
        <a:buFont typeface="Arial" panose="020B0604020202020204" pitchFamily="34" charset="0"/>
        <a:buChar char="•"/>
        <a:defRPr sz="3733" kern="1200">
          <a:solidFill>
            <a:schemeClr val="tx1"/>
          </a:solidFill>
          <a:latin typeface="+mn-lt"/>
          <a:ea typeface="+mn-ea"/>
          <a:cs typeface="+mn-cs"/>
        </a:defRPr>
      </a:lvl1pPr>
      <a:lvl2pPr marL="91437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lnSpc>
          <a:spcPct val="90000"/>
        </a:lnSpc>
        <a:spcBef>
          <a:spcPts val="667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440878C-04FA-520D-4F7C-AB68DC7DBA64}"/>
              </a:ext>
            </a:extLst>
          </p:cNvPr>
          <p:cNvSpPr/>
          <p:nvPr/>
        </p:nvSpPr>
        <p:spPr>
          <a:xfrm>
            <a:off x="743320" y="1425800"/>
            <a:ext cx="8362335" cy="257064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8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BB4AC1-E0FB-1182-D00E-575B0806A370}"/>
              </a:ext>
            </a:extLst>
          </p:cNvPr>
          <p:cNvSpPr txBox="1"/>
          <p:nvPr/>
        </p:nvSpPr>
        <p:spPr>
          <a:xfrm>
            <a:off x="1610524" y="1518716"/>
            <a:ext cx="7402215" cy="27803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0044" indent="-300044">
              <a:buFont typeface="Wingdings" panose="05000000000000000000" pitchFamily="2" charset="2"/>
              <a:buChar char="q"/>
            </a:pPr>
            <a:r>
              <a:rPr lang="en-US" sz="2178" b="1" dirty="0"/>
              <a:t>Transfer Photos</a:t>
            </a:r>
            <a:r>
              <a:rPr lang="en-US" sz="2178" dirty="0"/>
              <a:t>	         </a:t>
            </a:r>
            <a:r>
              <a: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</a:t>
            </a:r>
            <a:r>
              <a:rPr lang="en-US" sz="147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Ctrl+C</a:t>
            </a:r>
            <a:r>
              <a: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→ </a:t>
            </a:r>
            <a:r>
              <a:rPr lang="en-US" sz="1470" b="1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Ctrl+V</a:t>
            </a:r>
            <a:r>
              <a: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]   </a:t>
            </a:r>
            <a:r>
              <a:rPr lang="en-US" sz="147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  </a:t>
            </a:r>
            <a:r>
              <a:rPr lang="en-US" sz="1470" i="1" dirty="0"/>
              <a:t> </a:t>
            </a:r>
            <a:r>
              <a:rPr lang="en-US" sz="147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(‘concourse’ folder → ‘station images’)</a:t>
            </a:r>
            <a:endParaRPr lang="en-US" sz="1680" i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00044" indent="-300044">
              <a:buFont typeface="Wingdings" panose="05000000000000000000" pitchFamily="2" charset="2"/>
              <a:buChar char="q"/>
            </a:pPr>
            <a:r>
              <a:rPr lang="en-US" sz="2178" b="1" dirty="0"/>
              <a:t>Refresh Darkroom</a:t>
            </a:r>
            <a:r>
              <a:rPr lang="en-US" sz="2100" b="1" dirty="0"/>
              <a:t>     </a:t>
            </a:r>
            <a:r>
              <a: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Ctrl+F5 ]</a:t>
            </a:r>
          </a:p>
          <a:p>
            <a:pPr marL="300044" indent="-300044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178" b="1" dirty="0"/>
              <a:t>Resize/Position	         </a:t>
            </a:r>
            <a:r>
              <a: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Mouse &amp; Scroll ]</a:t>
            </a:r>
          </a:p>
          <a:p>
            <a:pPr marL="300044" indent="-300044">
              <a:buFont typeface="Wingdings" panose="05000000000000000000" pitchFamily="2" charset="2"/>
              <a:buChar char="q"/>
            </a:pPr>
            <a:r>
              <a:rPr lang="en-US" sz="2178" b="1" dirty="0"/>
              <a:t>Dropout	     </a:t>
            </a:r>
            <a:r>
              <a:rPr lang="en-US" sz="2100" b="1" dirty="0"/>
              <a:t>    </a:t>
            </a:r>
            <a:r>
              <a: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[ctrl+F5]			 →</a:t>
            </a:r>
          </a:p>
          <a:p>
            <a:pPr marL="300044" indent="-300044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178" b="1" dirty="0"/>
              <a:t>Print	</a:t>
            </a:r>
            <a:r>
              <a:rPr lang="en-US" sz="1470" b="1" dirty="0"/>
              <a:t>	           </a:t>
            </a:r>
            <a:r>
              <a: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[ 1 &amp; Enter ]</a:t>
            </a:r>
          </a:p>
          <a:p>
            <a:pPr marL="300044" indent="-300044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178" b="1" dirty="0"/>
              <a:t>Save As New Photo +</a:t>
            </a:r>
            <a:r>
              <a:rPr lang="en-US" sz="1470" b="1" dirty="0"/>
              <a:t>		</a:t>
            </a:r>
            <a:endParaRPr lang="en-US" sz="147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232F17-8E7B-F795-69E8-E00A788A3B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567"/>
          <a:stretch/>
        </p:blipFill>
        <p:spPr>
          <a:xfrm>
            <a:off x="2971156" y="2695633"/>
            <a:ext cx="4360923" cy="19424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1ADEA81-900A-A321-A116-21D3C7ABB822}"/>
              </a:ext>
            </a:extLst>
          </p:cNvPr>
          <p:cNvSpPr/>
          <p:nvPr/>
        </p:nvSpPr>
        <p:spPr>
          <a:xfrm>
            <a:off x="5626515" y="2690420"/>
            <a:ext cx="1032387" cy="19424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8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A8A1AA-7218-1BD5-51E9-D4DDF73B0C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816691" y="2640814"/>
            <a:ext cx="864183" cy="57612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86C2092-0C9F-F80E-888F-1B68B859FDF0}"/>
              </a:ext>
            </a:extLst>
          </p:cNvPr>
          <p:cNvSpPr/>
          <p:nvPr/>
        </p:nvSpPr>
        <p:spPr>
          <a:xfrm>
            <a:off x="8339417" y="2643733"/>
            <a:ext cx="341457" cy="26157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8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113E44D-11D9-F45F-8F4C-4188ABEE81E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3770"/>
          <a:stretch/>
        </p:blipFill>
        <p:spPr>
          <a:xfrm>
            <a:off x="4204773" y="3423414"/>
            <a:ext cx="749171" cy="45056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0467013-F615-ADE0-47F3-F154EF9100D9}"/>
              </a:ext>
            </a:extLst>
          </p:cNvPr>
          <p:cNvSpPr/>
          <p:nvPr/>
        </p:nvSpPr>
        <p:spPr>
          <a:xfrm>
            <a:off x="4237908" y="3433843"/>
            <a:ext cx="716042" cy="4401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8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A47D1C-29A1-2306-131C-DD418B40076A}"/>
              </a:ext>
            </a:extLst>
          </p:cNvPr>
          <p:cNvSpPr/>
          <p:nvPr/>
        </p:nvSpPr>
        <p:spPr>
          <a:xfrm>
            <a:off x="880881" y="1542649"/>
            <a:ext cx="545031" cy="2336948"/>
          </a:xfrm>
          <a:prstGeom prst="rect">
            <a:avLst/>
          </a:prstGeom>
          <a:gradFill flip="none" rotWithShape="1">
            <a:gsLst>
              <a:gs pos="0">
                <a:schemeClr val="dk1">
                  <a:lumMod val="110000"/>
                  <a:satMod val="105000"/>
                  <a:tint val="67000"/>
                </a:schemeClr>
              </a:gs>
              <a:gs pos="50000">
                <a:schemeClr val="dk1">
                  <a:lumMod val="105000"/>
                  <a:satMod val="103000"/>
                  <a:tint val="73000"/>
                </a:schemeClr>
              </a:gs>
              <a:gs pos="100000">
                <a:schemeClr val="dk1">
                  <a:lumMod val="105000"/>
                  <a:satMod val="109000"/>
                  <a:tint val="81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100" b="1" dirty="0">
                <a:solidFill>
                  <a:schemeClr val="bg1"/>
                </a:solidFill>
              </a:rPr>
              <a:t>Production Station </a:t>
            </a:r>
          </a:p>
          <a:p>
            <a:pPr algn="ctr"/>
            <a:r>
              <a:rPr lang="en-US" sz="1470" dirty="0">
                <a:solidFill>
                  <a:schemeClr val="bg1"/>
                </a:solidFill>
              </a:rPr>
              <a:t>Quick Checklist</a:t>
            </a:r>
          </a:p>
        </p:txBody>
      </p:sp>
    </p:spTree>
    <p:extLst>
      <p:ext uri="{BB962C8B-B14F-4D97-AF65-F5344CB8AC3E}">
        <p14:creationId xmlns:p14="http://schemas.microsoft.com/office/powerpoint/2010/main" val="27412785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>
            <a:extLst>
              <a:ext uri="{FF2B5EF4-FFF2-40B4-BE49-F238E27FC236}">
                <a16:creationId xmlns:a16="http://schemas.microsoft.com/office/drawing/2014/main" id="{8440878C-04FA-520D-4F7C-AB68DC7DBA64}"/>
              </a:ext>
            </a:extLst>
          </p:cNvPr>
          <p:cNvSpPr/>
          <p:nvPr/>
        </p:nvSpPr>
        <p:spPr>
          <a:xfrm>
            <a:off x="552552" y="351742"/>
            <a:ext cx="11696496" cy="2570644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8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ABB4AC1-E0FB-1182-D00E-575B0806A370}"/>
              </a:ext>
            </a:extLst>
          </p:cNvPr>
          <p:cNvSpPr txBox="1"/>
          <p:nvPr/>
        </p:nvSpPr>
        <p:spPr>
          <a:xfrm>
            <a:off x="1865029" y="444658"/>
            <a:ext cx="7402215" cy="39396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00044" indent="-300044">
              <a:buFont typeface="Wingdings" panose="05000000000000000000" pitchFamily="2" charset="2"/>
              <a:buChar char="q"/>
            </a:pPr>
            <a:r>
              <a:rPr lang="en-US" sz="2100" b="1" dirty="0"/>
              <a:t>Refresh Darkroom     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Ctrl+F5 ]</a:t>
            </a:r>
          </a:p>
          <a:p>
            <a:pPr marL="300044" indent="-300044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100" b="1" dirty="0"/>
              <a:t>Apply Digital Border</a:t>
            </a:r>
            <a:r>
              <a:rPr lang="en-US" sz="2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 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B → 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</a:t>
            </a:r>
            <a:r>
              <a:rPr lang="en-US" sz="1400" i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digitals tab</a:t>
            </a:r>
            <a:r>
              <a:rPr lang="en-US" sz="14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)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→ Digital 01 Star ]</a:t>
            </a:r>
          </a:p>
          <a:p>
            <a:pPr marL="300044" indent="-300044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100" b="1" dirty="0"/>
              <a:t>Dropout</a:t>
            </a:r>
            <a:r>
              <a:rPr lang="en-US" sz="2178" b="1" dirty="0"/>
              <a:t>	     </a:t>
            </a:r>
            <a:r>
              <a:rPr lang="en-US" sz="2100" b="1" dirty="0"/>
              <a:t>    </a:t>
            </a:r>
            <a:r>
              <a:rPr lang="en-US" sz="14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[ctrl+F5]	</a:t>
            </a:r>
          </a:p>
          <a:p>
            <a:pPr marL="300044" indent="-300044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100" b="1" dirty="0"/>
              <a:t>Resize/Position</a:t>
            </a:r>
            <a:r>
              <a:rPr lang="en-US" sz="2178" b="1" dirty="0"/>
              <a:t>	         </a:t>
            </a:r>
            <a:r>
              <a: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Mouse &amp; Scroll ]</a:t>
            </a:r>
          </a:p>
          <a:p>
            <a:pPr marL="300044" indent="-300044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100" b="1" dirty="0"/>
              <a:t>Resize/Position</a:t>
            </a:r>
            <a:r>
              <a:rPr lang="en-US" sz="1600" b="1" dirty="0"/>
              <a:t>	         </a:t>
            </a:r>
            <a:r>
              <a:rPr lang="en-US" sz="110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Mouse &amp; Scroll ]</a:t>
            </a:r>
          </a:p>
          <a:p>
            <a:pPr marL="300044" indent="-300044">
              <a:lnSpc>
                <a:spcPct val="150000"/>
              </a:lnSpc>
              <a:buFont typeface="Wingdings" panose="05000000000000000000" pitchFamily="2" charset="2"/>
              <a:buChar char="q"/>
            </a:pPr>
            <a:endParaRPr lang="en-US" sz="147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marL="300044" indent="-300044">
              <a:buFont typeface="Wingdings" panose="05000000000000000000" pitchFamily="2" charset="2"/>
              <a:buChar char="q"/>
            </a:pPr>
            <a:r>
              <a: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			 →</a:t>
            </a:r>
          </a:p>
          <a:p>
            <a:pPr marL="300044" indent="-300044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178" b="1" dirty="0"/>
              <a:t>Print	</a:t>
            </a:r>
            <a:r>
              <a:rPr lang="en-US" sz="1470" b="1" dirty="0"/>
              <a:t>	           </a:t>
            </a:r>
            <a:r>
              <a:rPr lang="en-US" sz="1470" b="1" dirty="0">
                <a:solidFill>
                  <a:schemeClr val="tx1">
                    <a:lumMod val="65000"/>
                    <a:lumOff val="35000"/>
                  </a:schemeClr>
                </a:solidFill>
              </a:rPr>
              <a:t>[ 1 &amp; Enter ]</a:t>
            </a:r>
          </a:p>
          <a:p>
            <a:pPr marL="300044" indent="-300044">
              <a:lnSpc>
                <a:spcPct val="150000"/>
              </a:lnSpc>
              <a:buFont typeface="Wingdings" panose="05000000000000000000" pitchFamily="2" charset="2"/>
              <a:buChar char="q"/>
            </a:pPr>
            <a:r>
              <a:rPr lang="en-US" sz="2178" b="1" dirty="0"/>
              <a:t>Save As New Photo +</a:t>
            </a:r>
            <a:r>
              <a:rPr lang="en-US" sz="1470" b="1" dirty="0"/>
              <a:t>		</a:t>
            </a:r>
            <a:endParaRPr lang="en-US" sz="1470" b="1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3232F17-8E7B-F795-69E8-E00A788A3BA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32567"/>
          <a:stretch/>
        </p:blipFill>
        <p:spPr>
          <a:xfrm>
            <a:off x="3645209" y="3762349"/>
            <a:ext cx="4360923" cy="194247"/>
          </a:xfrm>
          <a:prstGeom prst="rect">
            <a:avLst/>
          </a:prstGeom>
        </p:spPr>
      </p:pic>
      <p:sp>
        <p:nvSpPr>
          <p:cNvPr id="7" name="Rectangle 6">
            <a:extLst>
              <a:ext uri="{FF2B5EF4-FFF2-40B4-BE49-F238E27FC236}">
                <a16:creationId xmlns:a16="http://schemas.microsoft.com/office/drawing/2014/main" id="{71ADEA81-900A-A321-A116-21D3C7ABB822}"/>
              </a:ext>
            </a:extLst>
          </p:cNvPr>
          <p:cNvSpPr/>
          <p:nvPr/>
        </p:nvSpPr>
        <p:spPr>
          <a:xfrm>
            <a:off x="6400800" y="3757134"/>
            <a:ext cx="921224" cy="194247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8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D4A8A1AA-7218-1BD5-51E9-D4DDF73B0CD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90744" y="3707528"/>
            <a:ext cx="864183" cy="576122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E86C2092-0C9F-F80E-888F-1B68B859FDF0}"/>
              </a:ext>
            </a:extLst>
          </p:cNvPr>
          <p:cNvSpPr/>
          <p:nvPr/>
        </p:nvSpPr>
        <p:spPr>
          <a:xfrm>
            <a:off x="9013470" y="3710447"/>
            <a:ext cx="341457" cy="261578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8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E113E44D-11D9-F45F-8F4C-4188ABEE81E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t="43770"/>
          <a:stretch/>
        </p:blipFill>
        <p:spPr>
          <a:xfrm>
            <a:off x="4878827" y="4490128"/>
            <a:ext cx="749171" cy="450560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0467013-F615-ADE0-47F3-F154EF9100D9}"/>
              </a:ext>
            </a:extLst>
          </p:cNvPr>
          <p:cNvSpPr/>
          <p:nvPr/>
        </p:nvSpPr>
        <p:spPr>
          <a:xfrm>
            <a:off x="4911961" y="4500557"/>
            <a:ext cx="716042" cy="440130"/>
          </a:xfrm>
          <a:prstGeom prst="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178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76A47D1C-29A1-2306-131C-DD418B40076A}"/>
              </a:ext>
            </a:extLst>
          </p:cNvPr>
          <p:cNvSpPr/>
          <p:nvPr/>
        </p:nvSpPr>
        <p:spPr>
          <a:xfrm>
            <a:off x="590086" y="389543"/>
            <a:ext cx="935674" cy="2495042"/>
          </a:xfrm>
          <a:prstGeom prst="rect">
            <a:avLst/>
          </a:prstGeom>
          <a:gradFill flip="none" rotWithShape="1">
            <a:gsLst>
              <a:gs pos="0">
                <a:schemeClr val="dk1">
                  <a:lumMod val="110000"/>
                  <a:satMod val="105000"/>
                  <a:tint val="67000"/>
                </a:schemeClr>
              </a:gs>
              <a:gs pos="50000">
                <a:schemeClr val="dk1">
                  <a:lumMod val="105000"/>
                  <a:satMod val="103000"/>
                  <a:tint val="73000"/>
                </a:schemeClr>
              </a:gs>
              <a:gs pos="100000">
                <a:schemeClr val="dk1">
                  <a:lumMod val="105000"/>
                  <a:satMod val="109000"/>
                  <a:tint val="81000"/>
                </a:schemeClr>
              </a:gs>
            </a:gsLst>
            <a:lin ang="0" scaled="1"/>
            <a:tileRect/>
          </a:gradFill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TOURS</a:t>
            </a:r>
            <a:endParaRPr lang="en-US" sz="2100" b="1" dirty="0">
              <a:solidFill>
                <a:schemeClr val="bg1"/>
              </a:solidFill>
            </a:endParaRPr>
          </a:p>
          <a:p>
            <a:pPr algn="ctr"/>
            <a:r>
              <a:rPr lang="en-US" sz="2100" b="1" dirty="0">
                <a:solidFill>
                  <a:schemeClr val="bg1"/>
                </a:solidFill>
              </a:rPr>
              <a:t>Production Station </a:t>
            </a:r>
          </a:p>
          <a:p>
            <a:pPr algn="ctr"/>
            <a:r>
              <a:rPr lang="en-US" sz="1470" dirty="0">
                <a:solidFill>
                  <a:schemeClr val="bg1"/>
                </a:solidFill>
              </a:rPr>
              <a:t>Checklist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5C4C273D-FFE5-C163-7A10-1FB6D7D89BCC}"/>
              </a:ext>
            </a:extLst>
          </p:cNvPr>
          <p:cNvCxnSpPr>
            <a:cxnSpLocks/>
          </p:cNvCxnSpPr>
          <p:nvPr/>
        </p:nvCxnSpPr>
        <p:spPr>
          <a:xfrm>
            <a:off x="971542" y="499791"/>
            <a:ext cx="0" cy="2274546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6" name="Group 15">
            <a:extLst>
              <a:ext uri="{FF2B5EF4-FFF2-40B4-BE49-F238E27FC236}">
                <a16:creationId xmlns:a16="http://schemas.microsoft.com/office/drawing/2014/main" id="{43E86645-71B6-A68E-1F4C-A33CB02F6B67}"/>
              </a:ext>
            </a:extLst>
          </p:cNvPr>
          <p:cNvGrpSpPr/>
          <p:nvPr/>
        </p:nvGrpSpPr>
        <p:grpSpPr>
          <a:xfrm>
            <a:off x="10260779" y="866381"/>
            <a:ext cx="714375" cy="504825"/>
            <a:chOff x="7648944" y="844867"/>
            <a:chExt cx="714375" cy="504825"/>
          </a:xfrm>
        </p:grpSpPr>
        <p:pic>
          <p:nvPicPr>
            <p:cNvPr id="8" name="Picture 7">
              <a:extLst>
                <a:ext uri="{FF2B5EF4-FFF2-40B4-BE49-F238E27FC236}">
                  <a16:creationId xmlns:a16="http://schemas.microsoft.com/office/drawing/2014/main" id="{E5FEE713-1AEF-71E8-748E-0A7647C53315}"/>
                </a:ext>
              </a:extLst>
            </p:cNvPr>
            <p:cNvPicPr>
              <a:picLocks noChangeAspect="1"/>
            </p:cNvPicPr>
            <p:nvPr/>
          </p:nvPicPr>
          <p:blipFill>
            <a:blip r:embed="rId5"/>
            <a:stretch>
              <a:fillRect/>
            </a:stretch>
          </p:blipFill>
          <p:spPr>
            <a:xfrm>
              <a:off x="7648944" y="844867"/>
              <a:ext cx="714375" cy="504825"/>
            </a:xfrm>
            <a:prstGeom prst="rect">
              <a:avLst/>
            </a:prstGeom>
          </p:spPr>
        </p:pic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D4CD619B-D2A0-D8F3-0B75-DAD4D35CBC2A}"/>
                </a:ext>
              </a:extLst>
            </p:cNvPr>
            <p:cNvSpPr/>
            <p:nvPr/>
          </p:nvSpPr>
          <p:spPr>
            <a:xfrm>
              <a:off x="7648944" y="844867"/>
              <a:ext cx="714375" cy="504825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78"/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40C6C13-4930-6E36-A6B4-9CF840EEAA64}"/>
              </a:ext>
            </a:extLst>
          </p:cNvPr>
          <p:cNvGrpSpPr/>
          <p:nvPr/>
        </p:nvGrpSpPr>
        <p:grpSpPr>
          <a:xfrm>
            <a:off x="7748161" y="1014019"/>
            <a:ext cx="2349348" cy="209550"/>
            <a:chOff x="4796832" y="1266432"/>
            <a:chExt cx="2349348" cy="209550"/>
          </a:xfrm>
        </p:grpSpPr>
        <p:pic>
          <p:nvPicPr>
            <p:cNvPr id="18" name="Picture 17">
              <a:extLst>
                <a:ext uri="{FF2B5EF4-FFF2-40B4-BE49-F238E27FC236}">
                  <a16:creationId xmlns:a16="http://schemas.microsoft.com/office/drawing/2014/main" id="{0051D05E-A375-A041-6BB9-FDAC1AF6E57A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2607" r="7045"/>
            <a:stretch/>
          </p:blipFill>
          <p:spPr>
            <a:xfrm>
              <a:off x="4796832" y="1266432"/>
              <a:ext cx="2349348" cy="209550"/>
            </a:xfrm>
            <a:prstGeom prst="rect">
              <a:avLst/>
            </a:prstGeom>
          </p:spPr>
        </p:pic>
        <p:sp>
          <p:nvSpPr>
            <p:cNvPr id="19" name="Rectangle 18">
              <a:extLst>
                <a:ext uri="{FF2B5EF4-FFF2-40B4-BE49-F238E27FC236}">
                  <a16:creationId xmlns:a16="http://schemas.microsoft.com/office/drawing/2014/main" id="{934B63CB-A572-3C80-B845-0D0CBA621C78}"/>
                </a:ext>
              </a:extLst>
            </p:cNvPr>
            <p:cNvSpPr/>
            <p:nvPr/>
          </p:nvSpPr>
          <p:spPr>
            <a:xfrm>
              <a:off x="5674477" y="1282321"/>
              <a:ext cx="489655" cy="182645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178"/>
            </a:p>
          </p:txBody>
        </p:sp>
      </p:grpSp>
    </p:spTree>
    <p:extLst>
      <p:ext uri="{BB962C8B-B14F-4D97-AF65-F5344CB8AC3E}">
        <p14:creationId xmlns:p14="http://schemas.microsoft.com/office/powerpoint/2010/main" val="335510685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367</TotalTime>
  <Words>148</Words>
  <Application>Microsoft Office PowerPoint</Application>
  <PresentationFormat>Custom</PresentationFormat>
  <Paragraphs>20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Team Account</dc:creator>
  <cp:lastModifiedBy>JP1</cp:lastModifiedBy>
  <cp:revision>3</cp:revision>
  <dcterms:created xsi:type="dcterms:W3CDTF">2023-10-15T17:04:22Z</dcterms:created>
  <dcterms:modified xsi:type="dcterms:W3CDTF">2023-11-04T23:59:31Z</dcterms:modified>
</cp:coreProperties>
</file>