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90" d="100"/>
          <a:sy n="90" d="100"/>
        </p:scale>
        <p:origin x="-186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8FC0C-A766-B2B9-BA44-3472A75030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9618F-D95D-C3A1-A498-E5B47E9303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354CE-E22D-A9E8-050A-8EB1A8876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5F2C4-10AA-69BC-653B-511E05610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1F5BB-4F34-7CCF-E31C-485B2390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580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C4775-B4FA-0E94-8E61-81335A2C5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110A04-7CB6-9A7A-FAB4-AE5C086A6A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845648-28E3-6648-E1E7-BB4F85E39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A8230-FE9F-6255-5C9A-194217C50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9AC0-3156-E47D-6F1D-6E6846D5B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309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A8B152-352B-4742-0EA6-54F779F6E0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136DFE-3CCD-3F46-505A-97C496F7A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953B9-B410-6440-75CF-CFAF0919A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83088-6C15-7B13-E879-79719D795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C36E8-281D-F280-06B3-2AB18DD7D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79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4B6C-0BF7-9962-41C3-56710D8EF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82858-6159-E76C-301D-38ABB2D72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477D40-B461-9863-54DF-AF2DA1FF4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B6665C-AC44-BC84-FF9A-D6861E99B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9B255-E561-DF68-C8C5-459B094F6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89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7BD42-9042-00BE-CFF8-AF2313D4F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5F845-119E-4F7C-8AD5-19A08772F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F69F0-62DB-6620-9F6F-3B20E1BBF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AA9DF-221B-33C2-24A3-B65EE9426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86AF05-391F-7AA5-55EE-4E1585DCA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2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D2E52-3645-F465-108A-6DBA9F3B8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27F44-6C58-8FF5-8F65-4141BDE9EF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EC878A-B1C6-E824-5428-EF27B93C5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EE33C-637E-4DD1-899A-3A9AA5216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85CF78-5768-65DA-2062-CF33904DD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C8120F-014C-AFBF-D5A2-2A1EFE155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898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6F98D-5AA5-4084-38BB-60EE01D85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ABFC6-D116-8DD0-89D3-F0F061DCA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07D797-BCB8-1393-3902-EAB9F14D4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CC256C-6303-394C-C171-41D327AA2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22996C-6775-6F42-52B7-345DB75C0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6B73DC-D3EA-336D-B521-F3F59F1D1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6D5196-2301-CBF6-47E7-869DA2C1E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F79107-BBF6-4CEC-0599-B6369A5DE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12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066B0-9CAA-86AC-01F8-C8E790F85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F74D176-A3D8-279D-EF7E-96DE302EA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27066-5524-F819-0B9E-13FB2712C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EFB17B-68EB-1FC5-6C7F-163927627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910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96F237-FCCE-6783-BDC8-46A97A7DC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551234-D347-5E46-DC2C-9EB81DA33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A89A61-50A0-48C9-53EA-73BDD62CB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07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AA6C8-5ADF-6103-2379-D7FE2B136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F8A1A5-B988-721F-E830-233FAEA97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997302-4E56-5815-027F-F88D52B04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87232-05EA-17B5-EF4A-E3F454C73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4BA8C0-1465-64CC-2469-42681618C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072029-83C8-E615-56E5-34BA5839B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874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B0976-6245-41CB-BAE0-08D02CE9F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B8A01A-F3C0-5D25-7F47-873394FF8E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3BACD7-05E8-A4AC-460A-9AF78B46E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69DCCE-EDFF-8D0B-333B-62169DC6A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56EC6-68DE-DE63-9593-531B97B3E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2F163-77AA-6D5C-16AF-C69FE9DF1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4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9973F4-E034-712A-1B80-3A71B750B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D89370-B46B-D179-7CAD-703B54FAC4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0C8E9-7930-5E35-E234-62DE9CD8CF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CC66-F4C1-4874-A1AE-9B0F45DE5876}" type="datetimeFigureOut">
              <a:rPr lang="en-US" smtClean="0"/>
              <a:t>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27ACC-8096-BC4B-F186-B09D8367E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A50BE-4586-7FE2-10C9-FF1460AFF1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38FDF7-6FCE-464D-B9B3-9FC149EE5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411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926FFD6-0275-E00F-C9E7-12B240050AE1}"/>
              </a:ext>
            </a:extLst>
          </p:cNvPr>
          <p:cNvSpPr txBox="1"/>
          <p:nvPr/>
        </p:nvSpPr>
        <p:spPr>
          <a:xfrm>
            <a:off x="137059" y="145432"/>
            <a:ext cx="12075941" cy="37843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="1" u="sng" dirty="0"/>
              <a:t>New BACKUP LOCATION for Original &amp; </a:t>
            </a:r>
            <a:r>
              <a:rPr lang="en-US" b="1" u="sng" dirty="0" err="1"/>
              <a:t>Rastered</a:t>
            </a:r>
            <a:r>
              <a:rPr lang="en-US" b="1" u="sng" dirty="0"/>
              <a:t> Files at ‘Close-out’</a:t>
            </a:r>
            <a:r>
              <a:rPr lang="en-US" sz="1400" b="1" u="sng" dirty="0"/>
              <a:t>							</a:t>
            </a:r>
          </a:p>
          <a:p>
            <a:r>
              <a:rPr lang="en-US" sz="1400" b="1" i="1" dirty="0">
                <a:highlight>
                  <a:srgbClr val="FF0000"/>
                </a:highlight>
              </a:rPr>
              <a:t>OLD (do not use):</a:t>
            </a:r>
            <a:r>
              <a:rPr lang="en-US" sz="1400" b="1" i="1" dirty="0"/>
              <a:t>	AT&amp;T Stadium Main Storage  </a:t>
            </a:r>
            <a:r>
              <a:rPr lang="en-US" sz="1400" dirty="0"/>
              <a:t>→  01 AT&amp;T Stadium  →   2024  →  </a:t>
            </a:r>
            <a:r>
              <a:rPr lang="en-US" sz="1400" dirty="0">
                <a:highlight>
                  <a:srgbClr val="00FFFF"/>
                </a:highlight>
              </a:rPr>
              <a:t>01 Tours  </a:t>
            </a:r>
            <a:r>
              <a:rPr lang="en-US" sz="1400" dirty="0"/>
              <a:t>→  </a:t>
            </a:r>
            <a:r>
              <a:rPr lang="en-US" sz="1400" dirty="0">
                <a:highlight>
                  <a:srgbClr val="FF0000"/>
                </a:highlight>
              </a:rPr>
              <a:t> </a:t>
            </a:r>
            <a:r>
              <a:rPr lang="en-US" sz="1400" b="1" dirty="0">
                <a:highlight>
                  <a:srgbClr val="FF0000"/>
                </a:highlight>
              </a:rPr>
              <a:t>10 </a:t>
            </a:r>
            <a:r>
              <a:rPr lang="en-US" sz="1400" b="1" dirty="0" err="1">
                <a:highlight>
                  <a:srgbClr val="FF0000"/>
                </a:highlight>
              </a:rPr>
              <a:t>Rasters</a:t>
            </a:r>
            <a:r>
              <a:rPr lang="en-US" sz="1400" b="1" dirty="0">
                <a:highlight>
                  <a:srgbClr val="FF0000"/>
                </a:highlight>
              </a:rPr>
              <a:t>  </a:t>
            </a:r>
            <a:r>
              <a:rPr lang="en-US" sz="1400" dirty="0"/>
              <a:t>→ 01 Jan  →  2024.01.17</a:t>
            </a:r>
            <a:endParaRPr lang="en-US" sz="1400" b="1" i="1" dirty="0"/>
          </a:p>
          <a:p>
            <a:r>
              <a:rPr lang="en-US" sz="1400" b="1" i="1" dirty="0">
                <a:highlight>
                  <a:srgbClr val="00FF00"/>
                </a:highlight>
              </a:rPr>
              <a:t>New (use this): </a:t>
            </a:r>
            <a:r>
              <a:rPr lang="en-US" sz="1400" b="1" i="1" dirty="0"/>
              <a:t>	AT&amp;T Stadium Main Storage  </a:t>
            </a:r>
            <a:r>
              <a:rPr lang="en-US" sz="1400" dirty="0"/>
              <a:t>→  01 AT&amp;T Stadium  →   2024  →  </a:t>
            </a:r>
            <a:r>
              <a:rPr lang="en-US" sz="1400" dirty="0">
                <a:highlight>
                  <a:srgbClr val="00FFFF"/>
                </a:highlight>
              </a:rPr>
              <a:t>01 Tours  </a:t>
            </a:r>
            <a:r>
              <a:rPr lang="en-US" sz="1400" dirty="0"/>
              <a:t>→  </a:t>
            </a:r>
            <a:r>
              <a:rPr lang="en-US" sz="1400" b="1" dirty="0">
                <a:highlight>
                  <a:srgbClr val="00FF00"/>
                </a:highlight>
              </a:rPr>
              <a:t>00 Photos</a:t>
            </a:r>
            <a:r>
              <a:rPr lang="en-US" sz="1400" dirty="0">
                <a:highlight>
                  <a:srgbClr val="00FF00"/>
                </a:highlight>
              </a:rPr>
              <a:t>  </a:t>
            </a:r>
            <a:r>
              <a:rPr lang="en-US" sz="1400" dirty="0"/>
              <a:t>→  01 Jan  →  2024.01.17</a:t>
            </a:r>
          </a:p>
          <a:p>
            <a:endParaRPr lang="en-US" sz="1400" dirty="0"/>
          </a:p>
          <a:p>
            <a:r>
              <a:rPr lang="en-US" sz="1400" dirty="0"/>
              <a:t>        </a:t>
            </a:r>
          </a:p>
        </p:txBody>
      </p:sp>
    </p:spTree>
    <p:extLst>
      <p:ext uri="{BB962C8B-B14F-4D97-AF65-F5344CB8AC3E}">
        <p14:creationId xmlns:p14="http://schemas.microsoft.com/office/powerpoint/2010/main" val="419754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926FFD6-0275-E00F-C9E7-12B240050AE1}"/>
              </a:ext>
            </a:extLst>
          </p:cNvPr>
          <p:cNvSpPr txBox="1"/>
          <p:nvPr/>
        </p:nvSpPr>
        <p:spPr>
          <a:xfrm>
            <a:off x="137059" y="145432"/>
            <a:ext cx="12075941" cy="37843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b="1" u="sng" dirty="0"/>
              <a:t>New BACKUP LOCATION for Original &amp; </a:t>
            </a:r>
            <a:r>
              <a:rPr lang="en-US" b="1" u="sng" dirty="0" err="1"/>
              <a:t>Rastered</a:t>
            </a:r>
            <a:r>
              <a:rPr lang="en-US" b="1" u="sng" dirty="0"/>
              <a:t> Files at ‘Close-out’</a:t>
            </a:r>
            <a:r>
              <a:rPr lang="en-US" sz="1400" b="1" u="sng" dirty="0"/>
              <a:t>							</a:t>
            </a:r>
          </a:p>
          <a:p>
            <a:r>
              <a:rPr lang="en-US" sz="1400" b="1" i="1" dirty="0">
                <a:highlight>
                  <a:srgbClr val="FF0000"/>
                </a:highlight>
              </a:rPr>
              <a:t>OLD (do not use):</a:t>
            </a:r>
            <a:r>
              <a:rPr lang="en-US" sz="1400" b="1" i="1" dirty="0"/>
              <a:t>	AT&amp;T Stadium Main Storage  </a:t>
            </a:r>
            <a:r>
              <a:rPr lang="en-US" sz="1400" dirty="0"/>
              <a:t>→  01 AT&amp;T Stadium  →   2024  →  </a:t>
            </a:r>
            <a:r>
              <a:rPr lang="en-US" sz="1400" dirty="0">
                <a:highlight>
                  <a:srgbClr val="00FFFF"/>
                </a:highlight>
              </a:rPr>
              <a:t>01 Tours  </a:t>
            </a:r>
            <a:r>
              <a:rPr lang="en-US" sz="1400" dirty="0"/>
              <a:t>→  </a:t>
            </a:r>
            <a:r>
              <a:rPr lang="en-US" sz="1400" dirty="0">
                <a:highlight>
                  <a:srgbClr val="FF0000"/>
                </a:highlight>
              </a:rPr>
              <a:t> </a:t>
            </a:r>
            <a:r>
              <a:rPr lang="en-US" sz="1400" b="1" dirty="0">
                <a:highlight>
                  <a:srgbClr val="FF0000"/>
                </a:highlight>
              </a:rPr>
              <a:t>10 </a:t>
            </a:r>
            <a:r>
              <a:rPr lang="en-US" sz="1400" b="1" dirty="0" err="1">
                <a:highlight>
                  <a:srgbClr val="FF0000"/>
                </a:highlight>
              </a:rPr>
              <a:t>Rasters</a:t>
            </a:r>
            <a:r>
              <a:rPr lang="en-US" sz="1400" b="1" dirty="0">
                <a:highlight>
                  <a:srgbClr val="FF0000"/>
                </a:highlight>
              </a:rPr>
              <a:t>  </a:t>
            </a:r>
            <a:r>
              <a:rPr lang="en-US" sz="1400" dirty="0"/>
              <a:t>→ 01 Jan  →  2024.01.17</a:t>
            </a:r>
            <a:endParaRPr lang="en-US" sz="1400" b="1" i="1" dirty="0"/>
          </a:p>
          <a:p>
            <a:r>
              <a:rPr lang="en-US" sz="1400" b="1" i="1" dirty="0">
                <a:highlight>
                  <a:srgbClr val="00FF00"/>
                </a:highlight>
              </a:rPr>
              <a:t>New (use this): </a:t>
            </a:r>
            <a:r>
              <a:rPr lang="en-US" sz="1400" b="1" i="1" dirty="0"/>
              <a:t>	AT&amp;T Stadium Main Storage  </a:t>
            </a:r>
            <a:r>
              <a:rPr lang="en-US" sz="1400" dirty="0"/>
              <a:t>→  01 AT&amp;T Stadium  →   2024  →  </a:t>
            </a:r>
            <a:r>
              <a:rPr lang="en-US" sz="1400" dirty="0">
                <a:highlight>
                  <a:srgbClr val="00FFFF"/>
                </a:highlight>
              </a:rPr>
              <a:t>01 Tours  </a:t>
            </a:r>
            <a:r>
              <a:rPr lang="en-US" sz="1400" dirty="0"/>
              <a:t>→  </a:t>
            </a:r>
            <a:r>
              <a:rPr lang="en-US" sz="1400" b="1" dirty="0">
                <a:highlight>
                  <a:srgbClr val="00FF00"/>
                </a:highlight>
              </a:rPr>
              <a:t>00 Photos</a:t>
            </a:r>
            <a:r>
              <a:rPr lang="en-US" sz="1400" dirty="0">
                <a:highlight>
                  <a:srgbClr val="00FF00"/>
                </a:highlight>
              </a:rPr>
              <a:t>  </a:t>
            </a:r>
            <a:r>
              <a:rPr lang="en-US" sz="1400" dirty="0"/>
              <a:t>→  01 Jan  →  2024.01.17</a:t>
            </a:r>
          </a:p>
          <a:p>
            <a:endParaRPr lang="en-US" sz="1400" dirty="0"/>
          </a:p>
          <a:p>
            <a:r>
              <a:rPr lang="en-US" sz="1400" dirty="0"/>
              <a:t>        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46B59FD-0190-ACDB-3EC9-E04304065F4C}"/>
              </a:ext>
            </a:extLst>
          </p:cNvPr>
          <p:cNvGrpSpPr/>
          <p:nvPr/>
        </p:nvGrpSpPr>
        <p:grpSpPr>
          <a:xfrm>
            <a:off x="897321" y="2156434"/>
            <a:ext cx="4545540" cy="4622346"/>
            <a:chOff x="1136803" y="2111993"/>
            <a:chExt cx="4545540" cy="4622346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3223B71E-5A67-1A5B-379B-3C45204EA9D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36803" y="2111993"/>
              <a:ext cx="4545540" cy="4622346"/>
            </a:xfrm>
            <a:prstGeom prst="rect">
              <a:avLst/>
            </a:prstGeom>
          </p:spPr>
        </p:pic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2731132D-06E5-6C53-A764-1BABA3887417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1208659" y="3241110"/>
              <a:ext cx="2811359" cy="2510055"/>
              <a:chOff x="1062225" y="3429000"/>
              <a:chExt cx="3165546" cy="2826283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51DAF50-6161-8FE7-067E-6F1BFB27EA52}"/>
                  </a:ext>
                </a:extLst>
              </p:cNvPr>
              <p:cNvSpPr/>
              <p:nvPr/>
            </p:nvSpPr>
            <p:spPr>
              <a:xfrm>
                <a:off x="1062225" y="3429000"/>
                <a:ext cx="1997528" cy="499763"/>
              </a:xfrm>
              <a:prstGeom prst="rect">
                <a:avLst/>
              </a:prstGeom>
              <a:noFill/>
              <a:ln w="38100"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3" name="Arrow: Down 12">
                <a:extLst>
                  <a:ext uri="{FF2B5EF4-FFF2-40B4-BE49-F238E27FC236}">
                    <a16:creationId xmlns:a16="http://schemas.microsoft.com/office/drawing/2014/main" id="{37226884-CAAB-A09A-594B-7BF2143DAF17}"/>
                  </a:ext>
                </a:extLst>
              </p:cNvPr>
              <p:cNvSpPr/>
              <p:nvPr/>
            </p:nvSpPr>
            <p:spPr>
              <a:xfrm>
                <a:off x="2230242" y="3993013"/>
                <a:ext cx="1997529" cy="2262270"/>
              </a:xfrm>
              <a:prstGeom prst="downArrow">
                <a:avLst/>
              </a:prstGeom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/>
                  <a:t>Copy the folders to the Backup location</a:t>
                </a:r>
              </a:p>
            </p:txBody>
          </p:sp>
        </p:grp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2B406AD0-99BA-2F99-DD59-2D9EA6D8A935}"/>
              </a:ext>
            </a:extLst>
          </p:cNvPr>
          <p:cNvSpPr txBox="1"/>
          <p:nvPr/>
        </p:nvSpPr>
        <p:spPr>
          <a:xfrm>
            <a:off x="6114661" y="911129"/>
            <a:ext cx="6530657" cy="37843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endParaRPr lang="en-US" sz="1400" dirty="0"/>
          </a:p>
          <a:p>
            <a:r>
              <a:rPr lang="en-US" sz="1400" dirty="0"/>
              <a:t>        </a:t>
            </a:r>
            <a:r>
              <a:rPr lang="en-US" sz="1400" dirty="0" err="1"/>
              <a:t>Rasters</a:t>
            </a:r>
            <a:r>
              <a:rPr lang="en-US" sz="1400" dirty="0"/>
              <a:t>  → In the </a:t>
            </a:r>
            <a:r>
              <a:rPr lang="en-US" sz="1400" dirty="0">
                <a:highlight>
                  <a:srgbClr val="00FFFF"/>
                </a:highlight>
              </a:rPr>
              <a:t>Tours</a:t>
            </a:r>
            <a:r>
              <a:rPr lang="en-US" sz="1400" dirty="0"/>
              <a:t> folder → </a:t>
            </a:r>
            <a:r>
              <a:rPr lang="en-US" sz="1400" b="1" dirty="0">
                <a:highlight>
                  <a:srgbClr val="FF0000"/>
                </a:highlight>
              </a:rPr>
              <a:t>Open the 10 </a:t>
            </a:r>
            <a:r>
              <a:rPr lang="en-US" sz="1400" b="1" dirty="0" err="1">
                <a:highlight>
                  <a:srgbClr val="FF0000"/>
                </a:highlight>
              </a:rPr>
              <a:t>Rasters</a:t>
            </a:r>
            <a:r>
              <a:rPr lang="en-US" sz="1400" b="1" dirty="0">
                <a:highlight>
                  <a:srgbClr val="FF0000"/>
                </a:highlight>
              </a:rPr>
              <a:t> folder</a:t>
            </a:r>
            <a:r>
              <a:rPr lang="en-US" sz="1400" dirty="0"/>
              <a:t>.</a:t>
            </a:r>
          </a:p>
          <a:p>
            <a:r>
              <a:rPr lang="en-US" sz="1400" dirty="0"/>
              <a:t>	        </a:t>
            </a:r>
            <a:r>
              <a:rPr lang="en-US" sz="1400" b="1" dirty="0"/>
              <a:t>Hit ‘Ctrl + a’, then ‘Ctrl + c’</a:t>
            </a:r>
          </a:p>
          <a:p>
            <a:r>
              <a:rPr lang="en-US" sz="1400" dirty="0"/>
              <a:t>	   → Select the new </a:t>
            </a:r>
            <a:r>
              <a:rPr lang="en-US" sz="1400" dirty="0">
                <a:highlight>
                  <a:srgbClr val="00FF00"/>
                </a:highlight>
              </a:rPr>
              <a:t>Originals Backup folder </a:t>
            </a:r>
            <a:r>
              <a:rPr lang="en-US" sz="1400" dirty="0"/>
              <a:t>Window </a:t>
            </a:r>
          </a:p>
          <a:p>
            <a:endParaRPr lang="en-US" sz="1400" dirty="0"/>
          </a:p>
          <a:p>
            <a:r>
              <a:rPr lang="en-US" sz="1400" dirty="0"/>
              <a:t>		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FD4E6B6-013E-001E-FCBF-8F148E8FFCE4}"/>
              </a:ext>
            </a:extLst>
          </p:cNvPr>
          <p:cNvSpPr/>
          <p:nvPr/>
        </p:nvSpPr>
        <p:spPr>
          <a:xfrm>
            <a:off x="81645" y="1124016"/>
            <a:ext cx="6104556" cy="5702026"/>
          </a:xfrm>
          <a:prstGeom prst="rect">
            <a:avLst/>
          </a:prstGeom>
          <a:noFill/>
          <a:ln w="476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E11252B-8E29-C776-4E68-6F8C84393014}"/>
              </a:ext>
            </a:extLst>
          </p:cNvPr>
          <p:cNvSpPr txBox="1"/>
          <p:nvPr/>
        </p:nvSpPr>
        <p:spPr>
          <a:xfrm>
            <a:off x="222166" y="911129"/>
            <a:ext cx="5873834" cy="378431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400" dirty="0"/>
              <a:t>      </a:t>
            </a:r>
          </a:p>
          <a:p>
            <a:r>
              <a:rPr lang="en-US" sz="1400" dirty="0"/>
              <a:t>       Originals  → In the </a:t>
            </a:r>
            <a:r>
              <a:rPr lang="en-US" sz="1400" dirty="0">
                <a:highlight>
                  <a:srgbClr val="00FFFF"/>
                </a:highlight>
              </a:rPr>
              <a:t>Tours</a:t>
            </a:r>
            <a:r>
              <a:rPr lang="en-US" sz="1400" dirty="0"/>
              <a:t> folder → </a:t>
            </a:r>
            <a:r>
              <a:rPr lang="en-US" sz="1400" b="1" dirty="0"/>
              <a:t>select the photo op folders used today</a:t>
            </a:r>
            <a:r>
              <a:rPr lang="en-US" sz="1400" dirty="0"/>
              <a:t>.</a:t>
            </a:r>
          </a:p>
          <a:p>
            <a:r>
              <a:rPr lang="en-US" sz="1400" dirty="0"/>
              <a:t>	        </a:t>
            </a:r>
            <a:r>
              <a:rPr lang="en-US" sz="1400" b="1" dirty="0"/>
              <a:t>Hit ‘Ctrl + c’</a:t>
            </a:r>
          </a:p>
          <a:p>
            <a:r>
              <a:rPr lang="en-US" sz="1400" dirty="0"/>
              <a:t>	   → Select the new </a:t>
            </a:r>
            <a:r>
              <a:rPr lang="en-US" sz="1400" dirty="0">
                <a:highlight>
                  <a:srgbClr val="00FF00"/>
                </a:highlight>
              </a:rPr>
              <a:t>Originals Backup folder </a:t>
            </a:r>
            <a:r>
              <a:rPr lang="en-US" sz="1400" dirty="0"/>
              <a:t>Window</a:t>
            </a:r>
          </a:p>
          <a:p>
            <a:r>
              <a:rPr lang="en-US" sz="1400" b="1" dirty="0"/>
              <a:t>	        Hit ‘Ctrl + v’</a:t>
            </a:r>
            <a:r>
              <a:rPr lang="en-US" sz="1400" dirty="0"/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3977916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257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Blair Berger</dc:creator>
  <cp:lastModifiedBy>Blair Berger</cp:lastModifiedBy>
  <cp:revision>2</cp:revision>
  <dcterms:created xsi:type="dcterms:W3CDTF">2024-01-17T21:00:31Z</dcterms:created>
  <dcterms:modified xsi:type="dcterms:W3CDTF">2024-01-17T22:55:44Z</dcterms:modified>
</cp:coreProperties>
</file>