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CC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230" d="100"/>
          <a:sy n="230" d="100"/>
        </p:scale>
        <p:origin x="-78" y="2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4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2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1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2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4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5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B12C-23CA-4CB4-9F35-D88C94BCE4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9D05-03C3-4F97-ACD4-7D53EC9DA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4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28" y="6558"/>
            <a:ext cx="9291056" cy="684488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9041" y="4613476"/>
            <a:ext cx="533937" cy="696410"/>
          </a:xfrm>
          <a:custGeom>
            <a:avLst/>
            <a:gdLst>
              <a:gd name="connsiteX0" fmla="*/ 0 w 762000"/>
              <a:gd name="connsiteY0" fmla="*/ 0 h 609600"/>
              <a:gd name="connsiteX1" fmla="*/ 762000 w 762000"/>
              <a:gd name="connsiteY1" fmla="*/ 0 h 609600"/>
              <a:gd name="connsiteX2" fmla="*/ 762000 w 762000"/>
              <a:gd name="connsiteY2" fmla="*/ 609600 h 609600"/>
              <a:gd name="connsiteX3" fmla="*/ 0 w 762000"/>
              <a:gd name="connsiteY3" fmla="*/ 609600 h 609600"/>
              <a:gd name="connsiteX4" fmla="*/ 0 w 762000"/>
              <a:gd name="connsiteY4" fmla="*/ 0 h 609600"/>
              <a:gd name="connsiteX0" fmla="*/ 272005 w 762000"/>
              <a:gd name="connsiteY0" fmla="*/ 208344 h 609600"/>
              <a:gd name="connsiteX1" fmla="*/ 762000 w 762000"/>
              <a:gd name="connsiteY1" fmla="*/ 0 h 609600"/>
              <a:gd name="connsiteX2" fmla="*/ 762000 w 762000"/>
              <a:gd name="connsiteY2" fmla="*/ 609600 h 609600"/>
              <a:gd name="connsiteX3" fmla="*/ 0 w 762000"/>
              <a:gd name="connsiteY3" fmla="*/ 609600 h 609600"/>
              <a:gd name="connsiteX4" fmla="*/ 272005 w 762000"/>
              <a:gd name="connsiteY4" fmla="*/ 208344 h 609600"/>
              <a:gd name="connsiteX0" fmla="*/ 0 w 489995"/>
              <a:gd name="connsiteY0" fmla="*/ 208344 h 661686"/>
              <a:gd name="connsiteX1" fmla="*/ 489995 w 489995"/>
              <a:gd name="connsiteY1" fmla="*/ 0 h 661686"/>
              <a:gd name="connsiteX2" fmla="*/ 489995 w 489995"/>
              <a:gd name="connsiteY2" fmla="*/ 609600 h 661686"/>
              <a:gd name="connsiteX3" fmla="*/ 28937 w 489995"/>
              <a:gd name="connsiteY3" fmla="*/ 661686 h 661686"/>
              <a:gd name="connsiteX4" fmla="*/ 0 w 489995"/>
              <a:gd name="connsiteY4" fmla="*/ 208344 h 661686"/>
              <a:gd name="connsiteX0" fmla="*/ 17639 w 507634"/>
              <a:gd name="connsiteY0" fmla="*/ 208344 h 661686"/>
              <a:gd name="connsiteX1" fmla="*/ 507634 w 507634"/>
              <a:gd name="connsiteY1" fmla="*/ 0 h 661686"/>
              <a:gd name="connsiteX2" fmla="*/ 507634 w 507634"/>
              <a:gd name="connsiteY2" fmla="*/ 609600 h 661686"/>
              <a:gd name="connsiteX3" fmla="*/ 46576 w 507634"/>
              <a:gd name="connsiteY3" fmla="*/ 661686 h 661686"/>
              <a:gd name="connsiteX4" fmla="*/ 17639 w 507634"/>
              <a:gd name="connsiteY4" fmla="*/ 208344 h 661686"/>
              <a:gd name="connsiteX0" fmla="*/ 49563 w 539558"/>
              <a:gd name="connsiteY0" fmla="*/ 208344 h 661686"/>
              <a:gd name="connsiteX1" fmla="*/ 539558 w 539558"/>
              <a:gd name="connsiteY1" fmla="*/ 0 h 661686"/>
              <a:gd name="connsiteX2" fmla="*/ 539558 w 539558"/>
              <a:gd name="connsiteY2" fmla="*/ 609600 h 661686"/>
              <a:gd name="connsiteX3" fmla="*/ 78500 w 539558"/>
              <a:gd name="connsiteY3" fmla="*/ 661686 h 661686"/>
              <a:gd name="connsiteX4" fmla="*/ 49563 w 539558"/>
              <a:gd name="connsiteY4" fmla="*/ 208344 h 661686"/>
              <a:gd name="connsiteX0" fmla="*/ 49563 w 539558"/>
              <a:gd name="connsiteY0" fmla="*/ 208344 h 661686"/>
              <a:gd name="connsiteX1" fmla="*/ 539558 w 539558"/>
              <a:gd name="connsiteY1" fmla="*/ 0 h 661686"/>
              <a:gd name="connsiteX2" fmla="*/ 539558 w 539558"/>
              <a:gd name="connsiteY2" fmla="*/ 609600 h 661686"/>
              <a:gd name="connsiteX3" fmla="*/ 78500 w 539558"/>
              <a:gd name="connsiteY3" fmla="*/ 661686 h 661686"/>
              <a:gd name="connsiteX4" fmla="*/ 49563 w 539558"/>
              <a:gd name="connsiteY4" fmla="*/ 208344 h 661686"/>
              <a:gd name="connsiteX0" fmla="*/ 49563 w 539558"/>
              <a:gd name="connsiteY0" fmla="*/ 243068 h 696410"/>
              <a:gd name="connsiteX1" fmla="*/ 516408 w 539558"/>
              <a:gd name="connsiteY1" fmla="*/ 0 h 696410"/>
              <a:gd name="connsiteX2" fmla="*/ 539558 w 539558"/>
              <a:gd name="connsiteY2" fmla="*/ 644324 h 696410"/>
              <a:gd name="connsiteX3" fmla="*/ 78500 w 539558"/>
              <a:gd name="connsiteY3" fmla="*/ 696410 h 696410"/>
              <a:gd name="connsiteX4" fmla="*/ 49563 w 539558"/>
              <a:gd name="connsiteY4" fmla="*/ 243068 h 696410"/>
              <a:gd name="connsiteX0" fmla="*/ 49563 w 539558"/>
              <a:gd name="connsiteY0" fmla="*/ 243068 h 696410"/>
              <a:gd name="connsiteX1" fmla="*/ 533770 w 539558"/>
              <a:gd name="connsiteY1" fmla="*/ 0 h 696410"/>
              <a:gd name="connsiteX2" fmla="*/ 539558 w 539558"/>
              <a:gd name="connsiteY2" fmla="*/ 644324 h 696410"/>
              <a:gd name="connsiteX3" fmla="*/ 78500 w 539558"/>
              <a:gd name="connsiteY3" fmla="*/ 696410 h 696410"/>
              <a:gd name="connsiteX4" fmla="*/ 49563 w 539558"/>
              <a:gd name="connsiteY4" fmla="*/ 243068 h 696410"/>
              <a:gd name="connsiteX0" fmla="*/ 49563 w 533937"/>
              <a:gd name="connsiteY0" fmla="*/ 243068 h 696410"/>
              <a:gd name="connsiteX1" fmla="*/ 533770 w 533937"/>
              <a:gd name="connsiteY1" fmla="*/ 0 h 696410"/>
              <a:gd name="connsiteX2" fmla="*/ 522196 w 533937"/>
              <a:gd name="connsiteY2" fmla="*/ 690623 h 696410"/>
              <a:gd name="connsiteX3" fmla="*/ 78500 w 533937"/>
              <a:gd name="connsiteY3" fmla="*/ 696410 h 696410"/>
              <a:gd name="connsiteX4" fmla="*/ 49563 w 533937"/>
              <a:gd name="connsiteY4" fmla="*/ 243068 h 69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937" h="696410">
                <a:moveTo>
                  <a:pt x="49563" y="243068"/>
                </a:moveTo>
                <a:cubicBezTo>
                  <a:pt x="247619" y="98384"/>
                  <a:pt x="370438" y="69448"/>
                  <a:pt x="533770" y="0"/>
                </a:cubicBezTo>
                <a:cubicBezTo>
                  <a:pt x="535699" y="214775"/>
                  <a:pt x="520267" y="475848"/>
                  <a:pt x="522196" y="690623"/>
                </a:cubicBezTo>
                <a:lnTo>
                  <a:pt x="78500" y="696410"/>
                </a:lnTo>
                <a:cubicBezTo>
                  <a:pt x="-12169" y="470061"/>
                  <a:pt x="-27601" y="457843"/>
                  <a:pt x="49563" y="243068"/>
                </a:cubicBezTo>
                <a:close/>
              </a:path>
            </a:pathLst>
          </a:cu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66993" y="4724400"/>
            <a:ext cx="608533" cy="276284"/>
          </a:xfrm>
          <a:prstGeom prst="roundRect">
            <a:avLst>
              <a:gd name="adj" fmla="val 38542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>
                <a:solidFill>
                  <a:srgbClr val="0000FF"/>
                </a:solidFill>
              </a:rPr>
              <a:t>EMPLOYEE ENTRANCE</a:t>
            </a:r>
            <a:endParaRPr lang="en-US" sz="800" b="1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2800" y="4971152"/>
            <a:ext cx="76200" cy="13424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082290" y="4279233"/>
            <a:ext cx="922020" cy="303912"/>
          </a:xfrm>
          <a:prstGeom prst="roundRect">
            <a:avLst>
              <a:gd name="adj" fmla="val 385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Usual Parking</a:t>
            </a:r>
          </a:p>
          <a:p>
            <a:pPr algn="ctr"/>
            <a:r>
              <a:rPr lang="en-US" sz="400" b="1" i="1" dirty="0" smtClean="0">
                <a:solidFill>
                  <a:schemeClr val="tx1"/>
                </a:solidFill>
              </a:rPr>
              <a:t>Silver lot 5</a:t>
            </a:r>
          </a:p>
          <a:p>
            <a:pPr algn="ctr"/>
            <a:r>
              <a:rPr lang="en-US" sz="700" b="1" dirty="0" smtClean="0">
                <a:solidFill>
                  <a:srgbClr val="FF0000"/>
                </a:solidFill>
              </a:rPr>
              <a:t>*Do NOT Park Here*</a:t>
            </a:r>
            <a:endParaRPr lang="en-US" sz="7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3543300" y="4583145"/>
            <a:ext cx="149589" cy="1555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"/>
          <p:cNvSpPr/>
          <p:nvPr/>
        </p:nvSpPr>
        <p:spPr>
          <a:xfrm rot="12469473">
            <a:off x="2310355" y="5142897"/>
            <a:ext cx="656247" cy="511147"/>
          </a:xfrm>
          <a:custGeom>
            <a:avLst/>
            <a:gdLst>
              <a:gd name="connsiteX0" fmla="*/ 0 w 762000"/>
              <a:gd name="connsiteY0" fmla="*/ 0 h 609600"/>
              <a:gd name="connsiteX1" fmla="*/ 762000 w 762000"/>
              <a:gd name="connsiteY1" fmla="*/ 0 h 609600"/>
              <a:gd name="connsiteX2" fmla="*/ 762000 w 762000"/>
              <a:gd name="connsiteY2" fmla="*/ 609600 h 609600"/>
              <a:gd name="connsiteX3" fmla="*/ 0 w 762000"/>
              <a:gd name="connsiteY3" fmla="*/ 609600 h 609600"/>
              <a:gd name="connsiteX4" fmla="*/ 0 w 762000"/>
              <a:gd name="connsiteY4" fmla="*/ 0 h 609600"/>
              <a:gd name="connsiteX0" fmla="*/ 272005 w 762000"/>
              <a:gd name="connsiteY0" fmla="*/ 208344 h 609600"/>
              <a:gd name="connsiteX1" fmla="*/ 762000 w 762000"/>
              <a:gd name="connsiteY1" fmla="*/ 0 h 609600"/>
              <a:gd name="connsiteX2" fmla="*/ 762000 w 762000"/>
              <a:gd name="connsiteY2" fmla="*/ 609600 h 609600"/>
              <a:gd name="connsiteX3" fmla="*/ 0 w 762000"/>
              <a:gd name="connsiteY3" fmla="*/ 609600 h 609600"/>
              <a:gd name="connsiteX4" fmla="*/ 272005 w 762000"/>
              <a:gd name="connsiteY4" fmla="*/ 208344 h 609600"/>
              <a:gd name="connsiteX0" fmla="*/ 0 w 489995"/>
              <a:gd name="connsiteY0" fmla="*/ 208344 h 661686"/>
              <a:gd name="connsiteX1" fmla="*/ 489995 w 489995"/>
              <a:gd name="connsiteY1" fmla="*/ 0 h 661686"/>
              <a:gd name="connsiteX2" fmla="*/ 489995 w 489995"/>
              <a:gd name="connsiteY2" fmla="*/ 609600 h 661686"/>
              <a:gd name="connsiteX3" fmla="*/ 28937 w 489995"/>
              <a:gd name="connsiteY3" fmla="*/ 661686 h 661686"/>
              <a:gd name="connsiteX4" fmla="*/ 0 w 489995"/>
              <a:gd name="connsiteY4" fmla="*/ 208344 h 661686"/>
              <a:gd name="connsiteX0" fmla="*/ 17639 w 507634"/>
              <a:gd name="connsiteY0" fmla="*/ 208344 h 661686"/>
              <a:gd name="connsiteX1" fmla="*/ 507634 w 507634"/>
              <a:gd name="connsiteY1" fmla="*/ 0 h 661686"/>
              <a:gd name="connsiteX2" fmla="*/ 507634 w 507634"/>
              <a:gd name="connsiteY2" fmla="*/ 609600 h 661686"/>
              <a:gd name="connsiteX3" fmla="*/ 46576 w 507634"/>
              <a:gd name="connsiteY3" fmla="*/ 661686 h 661686"/>
              <a:gd name="connsiteX4" fmla="*/ 17639 w 507634"/>
              <a:gd name="connsiteY4" fmla="*/ 208344 h 661686"/>
              <a:gd name="connsiteX0" fmla="*/ 49563 w 539558"/>
              <a:gd name="connsiteY0" fmla="*/ 208344 h 661686"/>
              <a:gd name="connsiteX1" fmla="*/ 539558 w 539558"/>
              <a:gd name="connsiteY1" fmla="*/ 0 h 661686"/>
              <a:gd name="connsiteX2" fmla="*/ 539558 w 539558"/>
              <a:gd name="connsiteY2" fmla="*/ 609600 h 661686"/>
              <a:gd name="connsiteX3" fmla="*/ 78500 w 539558"/>
              <a:gd name="connsiteY3" fmla="*/ 661686 h 661686"/>
              <a:gd name="connsiteX4" fmla="*/ 49563 w 539558"/>
              <a:gd name="connsiteY4" fmla="*/ 208344 h 661686"/>
              <a:gd name="connsiteX0" fmla="*/ 49563 w 539558"/>
              <a:gd name="connsiteY0" fmla="*/ 208344 h 661686"/>
              <a:gd name="connsiteX1" fmla="*/ 539558 w 539558"/>
              <a:gd name="connsiteY1" fmla="*/ 0 h 661686"/>
              <a:gd name="connsiteX2" fmla="*/ 539558 w 539558"/>
              <a:gd name="connsiteY2" fmla="*/ 609600 h 661686"/>
              <a:gd name="connsiteX3" fmla="*/ 78500 w 539558"/>
              <a:gd name="connsiteY3" fmla="*/ 661686 h 661686"/>
              <a:gd name="connsiteX4" fmla="*/ 49563 w 539558"/>
              <a:gd name="connsiteY4" fmla="*/ 208344 h 661686"/>
              <a:gd name="connsiteX0" fmla="*/ 49563 w 539558"/>
              <a:gd name="connsiteY0" fmla="*/ 243068 h 696410"/>
              <a:gd name="connsiteX1" fmla="*/ 516408 w 539558"/>
              <a:gd name="connsiteY1" fmla="*/ 0 h 696410"/>
              <a:gd name="connsiteX2" fmla="*/ 539558 w 539558"/>
              <a:gd name="connsiteY2" fmla="*/ 644324 h 696410"/>
              <a:gd name="connsiteX3" fmla="*/ 78500 w 539558"/>
              <a:gd name="connsiteY3" fmla="*/ 696410 h 696410"/>
              <a:gd name="connsiteX4" fmla="*/ 49563 w 539558"/>
              <a:gd name="connsiteY4" fmla="*/ 243068 h 696410"/>
              <a:gd name="connsiteX0" fmla="*/ 49563 w 539558"/>
              <a:gd name="connsiteY0" fmla="*/ 243068 h 696410"/>
              <a:gd name="connsiteX1" fmla="*/ 533770 w 539558"/>
              <a:gd name="connsiteY1" fmla="*/ 0 h 696410"/>
              <a:gd name="connsiteX2" fmla="*/ 539558 w 539558"/>
              <a:gd name="connsiteY2" fmla="*/ 644324 h 696410"/>
              <a:gd name="connsiteX3" fmla="*/ 78500 w 539558"/>
              <a:gd name="connsiteY3" fmla="*/ 696410 h 696410"/>
              <a:gd name="connsiteX4" fmla="*/ 49563 w 539558"/>
              <a:gd name="connsiteY4" fmla="*/ 243068 h 696410"/>
              <a:gd name="connsiteX0" fmla="*/ 49563 w 533937"/>
              <a:gd name="connsiteY0" fmla="*/ 243068 h 696410"/>
              <a:gd name="connsiteX1" fmla="*/ 533770 w 533937"/>
              <a:gd name="connsiteY1" fmla="*/ 0 h 696410"/>
              <a:gd name="connsiteX2" fmla="*/ 522196 w 533937"/>
              <a:gd name="connsiteY2" fmla="*/ 690623 h 696410"/>
              <a:gd name="connsiteX3" fmla="*/ 78500 w 533937"/>
              <a:gd name="connsiteY3" fmla="*/ 696410 h 696410"/>
              <a:gd name="connsiteX4" fmla="*/ 49563 w 533937"/>
              <a:gd name="connsiteY4" fmla="*/ 243068 h 696410"/>
              <a:gd name="connsiteX0" fmla="*/ 39087 w 523461"/>
              <a:gd name="connsiteY0" fmla="*/ 243068 h 785210"/>
              <a:gd name="connsiteX1" fmla="*/ 523294 w 523461"/>
              <a:gd name="connsiteY1" fmla="*/ 0 h 785210"/>
              <a:gd name="connsiteX2" fmla="*/ 511720 w 523461"/>
              <a:gd name="connsiteY2" fmla="*/ 690623 h 785210"/>
              <a:gd name="connsiteX3" fmla="*/ 98737 w 523461"/>
              <a:gd name="connsiteY3" fmla="*/ 785210 h 785210"/>
              <a:gd name="connsiteX4" fmla="*/ 39087 w 523461"/>
              <a:gd name="connsiteY4" fmla="*/ 243068 h 785210"/>
              <a:gd name="connsiteX0" fmla="*/ 36367 w 520741"/>
              <a:gd name="connsiteY0" fmla="*/ 243068 h 785210"/>
              <a:gd name="connsiteX1" fmla="*/ 520574 w 520741"/>
              <a:gd name="connsiteY1" fmla="*/ 0 h 785210"/>
              <a:gd name="connsiteX2" fmla="*/ 509000 w 520741"/>
              <a:gd name="connsiteY2" fmla="*/ 690623 h 785210"/>
              <a:gd name="connsiteX3" fmla="*/ 96017 w 520741"/>
              <a:gd name="connsiteY3" fmla="*/ 785210 h 785210"/>
              <a:gd name="connsiteX4" fmla="*/ 36367 w 520741"/>
              <a:gd name="connsiteY4" fmla="*/ 243068 h 785210"/>
              <a:gd name="connsiteX0" fmla="*/ 80339 w 468072"/>
              <a:gd name="connsiteY0" fmla="*/ 472089 h 785210"/>
              <a:gd name="connsiteX1" fmla="*/ 467905 w 468072"/>
              <a:gd name="connsiteY1" fmla="*/ 0 h 785210"/>
              <a:gd name="connsiteX2" fmla="*/ 456331 w 468072"/>
              <a:gd name="connsiteY2" fmla="*/ 690623 h 785210"/>
              <a:gd name="connsiteX3" fmla="*/ 43348 w 468072"/>
              <a:gd name="connsiteY3" fmla="*/ 785210 h 785210"/>
              <a:gd name="connsiteX4" fmla="*/ 80339 w 468072"/>
              <a:gd name="connsiteY4" fmla="*/ 472089 h 785210"/>
              <a:gd name="connsiteX0" fmla="*/ 89030 w 476763"/>
              <a:gd name="connsiteY0" fmla="*/ 472089 h 785210"/>
              <a:gd name="connsiteX1" fmla="*/ 476596 w 476763"/>
              <a:gd name="connsiteY1" fmla="*/ 0 h 785210"/>
              <a:gd name="connsiteX2" fmla="*/ 465022 w 476763"/>
              <a:gd name="connsiteY2" fmla="*/ 690623 h 785210"/>
              <a:gd name="connsiteX3" fmla="*/ 52039 w 476763"/>
              <a:gd name="connsiteY3" fmla="*/ 785210 h 785210"/>
              <a:gd name="connsiteX4" fmla="*/ 89030 w 476763"/>
              <a:gd name="connsiteY4" fmla="*/ 472089 h 785210"/>
              <a:gd name="connsiteX0" fmla="*/ 89030 w 656261"/>
              <a:gd name="connsiteY0" fmla="*/ 198026 h 511147"/>
              <a:gd name="connsiteX1" fmla="*/ 656247 w 656261"/>
              <a:gd name="connsiteY1" fmla="*/ 0 h 511147"/>
              <a:gd name="connsiteX2" fmla="*/ 465022 w 656261"/>
              <a:gd name="connsiteY2" fmla="*/ 416560 h 511147"/>
              <a:gd name="connsiteX3" fmla="*/ 52039 w 656261"/>
              <a:gd name="connsiteY3" fmla="*/ 511147 h 511147"/>
              <a:gd name="connsiteX4" fmla="*/ 89030 w 656261"/>
              <a:gd name="connsiteY4" fmla="*/ 198026 h 511147"/>
              <a:gd name="connsiteX0" fmla="*/ 89030 w 656261"/>
              <a:gd name="connsiteY0" fmla="*/ 198026 h 511147"/>
              <a:gd name="connsiteX1" fmla="*/ 656247 w 656261"/>
              <a:gd name="connsiteY1" fmla="*/ 0 h 511147"/>
              <a:gd name="connsiteX2" fmla="*/ 465022 w 656261"/>
              <a:gd name="connsiteY2" fmla="*/ 416560 h 511147"/>
              <a:gd name="connsiteX3" fmla="*/ 52039 w 656261"/>
              <a:gd name="connsiteY3" fmla="*/ 511147 h 511147"/>
              <a:gd name="connsiteX4" fmla="*/ 89030 w 656261"/>
              <a:gd name="connsiteY4" fmla="*/ 198026 h 511147"/>
              <a:gd name="connsiteX0" fmla="*/ 89030 w 656247"/>
              <a:gd name="connsiteY0" fmla="*/ 198026 h 511147"/>
              <a:gd name="connsiteX1" fmla="*/ 656247 w 656247"/>
              <a:gd name="connsiteY1" fmla="*/ 0 h 511147"/>
              <a:gd name="connsiteX2" fmla="*/ 465022 w 656247"/>
              <a:gd name="connsiteY2" fmla="*/ 416560 h 511147"/>
              <a:gd name="connsiteX3" fmla="*/ 52039 w 656247"/>
              <a:gd name="connsiteY3" fmla="*/ 511147 h 511147"/>
              <a:gd name="connsiteX4" fmla="*/ 89030 w 656247"/>
              <a:gd name="connsiteY4" fmla="*/ 198026 h 511147"/>
              <a:gd name="connsiteX0" fmla="*/ 89030 w 656247"/>
              <a:gd name="connsiteY0" fmla="*/ 198026 h 511147"/>
              <a:gd name="connsiteX1" fmla="*/ 656247 w 656247"/>
              <a:gd name="connsiteY1" fmla="*/ 0 h 511147"/>
              <a:gd name="connsiteX2" fmla="*/ 465022 w 656247"/>
              <a:gd name="connsiteY2" fmla="*/ 416560 h 511147"/>
              <a:gd name="connsiteX3" fmla="*/ 52039 w 656247"/>
              <a:gd name="connsiteY3" fmla="*/ 511147 h 511147"/>
              <a:gd name="connsiteX4" fmla="*/ 89030 w 656247"/>
              <a:gd name="connsiteY4" fmla="*/ 198026 h 51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247" h="511147">
                <a:moveTo>
                  <a:pt x="89030" y="198026"/>
                </a:moveTo>
                <a:cubicBezTo>
                  <a:pt x="287086" y="53342"/>
                  <a:pt x="446175" y="26803"/>
                  <a:pt x="656247" y="0"/>
                </a:cubicBezTo>
                <a:cubicBezTo>
                  <a:pt x="607399" y="230804"/>
                  <a:pt x="581786" y="222608"/>
                  <a:pt x="465022" y="416560"/>
                </a:cubicBezTo>
                <a:lnTo>
                  <a:pt x="52039" y="511147"/>
                </a:lnTo>
                <a:cubicBezTo>
                  <a:pt x="-26872" y="383602"/>
                  <a:pt x="-17207" y="398527"/>
                  <a:pt x="89030" y="198026"/>
                </a:cubicBezTo>
                <a:close/>
              </a:path>
            </a:pathLst>
          </a:custGeom>
          <a:solidFill>
            <a:srgbClr val="00B050">
              <a:alpha val="24000"/>
            </a:srgbClr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082507" y="2445913"/>
            <a:ext cx="1200182" cy="2884121"/>
          </a:xfrm>
          <a:custGeom>
            <a:avLst/>
            <a:gdLst>
              <a:gd name="connsiteX0" fmla="*/ 18554 w 1218736"/>
              <a:gd name="connsiteY0" fmla="*/ 2884121 h 2884121"/>
              <a:gd name="connsiteX1" fmla="*/ 55946 w 1218736"/>
              <a:gd name="connsiteY1" fmla="*/ 1130105 h 2884121"/>
              <a:gd name="connsiteX2" fmla="*/ 487651 w 1218736"/>
              <a:gd name="connsiteY2" fmla="*/ 487645 h 2884121"/>
              <a:gd name="connsiteX3" fmla="*/ 1011137 w 1218736"/>
              <a:gd name="connsiteY3" fmla="*/ 222503 h 2884121"/>
              <a:gd name="connsiteX4" fmla="*/ 1201495 w 1218736"/>
              <a:gd name="connsiteY4" fmla="*/ 18548 h 2884121"/>
              <a:gd name="connsiteX5" fmla="*/ 1198096 w 1218736"/>
              <a:gd name="connsiteY5" fmla="*/ 21947 h 2884121"/>
              <a:gd name="connsiteX0" fmla="*/ 18554 w 1218736"/>
              <a:gd name="connsiteY0" fmla="*/ 2884121 h 2884121"/>
              <a:gd name="connsiteX1" fmla="*/ 55946 w 1218736"/>
              <a:gd name="connsiteY1" fmla="*/ 1130105 h 2884121"/>
              <a:gd name="connsiteX2" fmla="*/ 487651 w 1218736"/>
              <a:gd name="connsiteY2" fmla="*/ 487645 h 2884121"/>
              <a:gd name="connsiteX3" fmla="*/ 1011137 w 1218736"/>
              <a:gd name="connsiteY3" fmla="*/ 222503 h 2884121"/>
              <a:gd name="connsiteX4" fmla="*/ 1201495 w 1218736"/>
              <a:gd name="connsiteY4" fmla="*/ 18548 h 2884121"/>
              <a:gd name="connsiteX5" fmla="*/ 1198096 w 1218736"/>
              <a:gd name="connsiteY5" fmla="*/ 21947 h 2884121"/>
              <a:gd name="connsiteX0" fmla="*/ 8643 w 1208825"/>
              <a:gd name="connsiteY0" fmla="*/ 2884121 h 2884121"/>
              <a:gd name="connsiteX1" fmla="*/ 46035 w 1208825"/>
              <a:gd name="connsiteY1" fmla="*/ 1130105 h 2884121"/>
              <a:gd name="connsiteX2" fmla="*/ 477740 w 1208825"/>
              <a:gd name="connsiteY2" fmla="*/ 487645 h 2884121"/>
              <a:gd name="connsiteX3" fmla="*/ 1001226 w 1208825"/>
              <a:gd name="connsiteY3" fmla="*/ 222503 h 2884121"/>
              <a:gd name="connsiteX4" fmla="*/ 1191584 w 1208825"/>
              <a:gd name="connsiteY4" fmla="*/ 18548 h 2884121"/>
              <a:gd name="connsiteX5" fmla="*/ 1188185 w 1208825"/>
              <a:gd name="connsiteY5" fmla="*/ 21947 h 2884121"/>
              <a:gd name="connsiteX0" fmla="*/ 4785 w 1204967"/>
              <a:gd name="connsiteY0" fmla="*/ 2884121 h 2884121"/>
              <a:gd name="connsiteX1" fmla="*/ 42177 w 1204967"/>
              <a:gd name="connsiteY1" fmla="*/ 1130105 h 2884121"/>
              <a:gd name="connsiteX2" fmla="*/ 473882 w 1204967"/>
              <a:gd name="connsiteY2" fmla="*/ 487645 h 2884121"/>
              <a:gd name="connsiteX3" fmla="*/ 997368 w 1204967"/>
              <a:gd name="connsiteY3" fmla="*/ 222503 h 2884121"/>
              <a:gd name="connsiteX4" fmla="*/ 1187726 w 1204967"/>
              <a:gd name="connsiteY4" fmla="*/ 18548 h 2884121"/>
              <a:gd name="connsiteX5" fmla="*/ 1184327 w 1204967"/>
              <a:gd name="connsiteY5" fmla="*/ 21947 h 2884121"/>
              <a:gd name="connsiteX0" fmla="*/ 28544 w 1228726"/>
              <a:gd name="connsiteY0" fmla="*/ 2884121 h 2884121"/>
              <a:gd name="connsiteX1" fmla="*/ 65936 w 1228726"/>
              <a:gd name="connsiteY1" fmla="*/ 1130105 h 2884121"/>
              <a:gd name="connsiteX2" fmla="*/ 497641 w 1228726"/>
              <a:gd name="connsiteY2" fmla="*/ 487645 h 2884121"/>
              <a:gd name="connsiteX3" fmla="*/ 1021127 w 1228726"/>
              <a:gd name="connsiteY3" fmla="*/ 222503 h 2884121"/>
              <a:gd name="connsiteX4" fmla="*/ 1211485 w 1228726"/>
              <a:gd name="connsiteY4" fmla="*/ 18548 h 2884121"/>
              <a:gd name="connsiteX5" fmla="*/ 1208086 w 1228726"/>
              <a:gd name="connsiteY5" fmla="*/ 21947 h 2884121"/>
              <a:gd name="connsiteX0" fmla="*/ 8566 w 1208748"/>
              <a:gd name="connsiteY0" fmla="*/ 2884121 h 2884121"/>
              <a:gd name="connsiteX1" fmla="*/ 45958 w 1208748"/>
              <a:gd name="connsiteY1" fmla="*/ 1130105 h 2884121"/>
              <a:gd name="connsiteX2" fmla="*/ 477663 w 1208748"/>
              <a:gd name="connsiteY2" fmla="*/ 487645 h 2884121"/>
              <a:gd name="connsiteX3" fmla="*/ 1001149 w 1208748"/>
              <a:gd name="connsiteY3" fmla="*/ 222503 h 2884121"/>
              <a:gd name="connsiteX4" fmla="*/ 1191507 w 1208748"/>
              <a:gd name="connsiteY4" fmla="*/ 18548 h 2884121"/>
              <a:gd name="connsiteX5" fmla="*/ 1188108 w 1208748"/>
              <a:gd name="connsiteY5" fmla="*/ 21947 h 2884121"/>
              <a:gd name="connsiteX0" fmla="*/ 8566 w 1208748"/>
              <a:gd name="connsiteY0" fmla="*/ 2884121 h 2884121"/>
              <a:gd name="connsiteX1" fmla="*/ 45958 w 1208748"/>
              <a:gd name="connsiteY1" fmla="*/ 1130105 h 2884121"/>
              <a:gd name="connsiteX2" fmla="*/ 477663 w 1208748"/>
              <a:gd name="connsiteY2" fmla="*/ 487645 h 2884121"/>
              <a:gd name="connsiteX3" fmla="*/ 1001149 w 1208748"/>
              <a:gd name="connsiteY3" fmla="*/ 222503 h 2884121"/>
              <a:gd name="connsiteX4" fmla="*/ 1191507 w 1208748"/>
              <a:gd name="connsiteY4" fmla="*/ 18548 h 2884121"/>
              <a:gd name="connsiteX5" fmla="*/ 1188108 w 1208748"/>
              <a:gd name="connsiteY5" fmla="*/ 21947 h 2884121"/>
              <a:gd name="connsiteX0" fmla="*/ 0 w 1200182"/>
              <a:gd name="connsiteY0" fmla="*/ 2884121 h 2884121"/>
              <a:gd name="connsiteX1" fmla="*/ 37392 w 1200182"/>
              <a:gd name="connsiteY1" fmla="*/ 1130105 h 2884121"/>
              <a:gd name="connsiteX2" fmla="*/ 469097 w 1200182"/>
              <a:gd name="connsiteY2" fmla="*/ 487645 h 2884121"/>
              <a:gd name="connsiteX3" fmla="*/ 992583 w 1200182"/>
              <a:gd name="connsiteY3" fmla="*/ 222503 h 2884121"/>
              <a:gd name="connsiteX4" fmla="*/ 1182941 w 1200182"/>
              <a:gd name="connsiteY4" fmla="*/ 18548 h 2884121"/>
              <a:gd name="connsiteX5" fmla="*/ 1179542 w 1200182"/>
              <a:gd name="connsiteY5" fmla="*/ 21947 h 2884121"/>
              <a:gd name="connsiteX0" fmla="*/ 0 w 1200182"/>
              <a:gd name="connsiteY0" fmla="*/ 2884121 h 2884121"/>
              <a:gd name="connsiteX1" fmla="*/ 37392 w 1200182"/>
              <a:gd name="connsiteY1" fmla="*/ 1130105 h 2884121"/>
              <a:gd name="connsiteX2" fmla="*/ 469097 w 1200182"/>
              <a:gd name="connsiteY2" fmla="*/ 487645 h 2884121"/>
              <a:gd name="connsiteX3" fmla="*/ 992583 w 1200182"/>
              <a:gd name="connsiteY3" fmla="*/ 222503 h 2884121"/>
              <a:gd name="connsiteX4" fmla="*/ 1182941 w 1200182"/>
              <a:gd name="connsiteY4" fmla="*/ 18548 h 2884121"/>
              <a:gd name="connsiteX5" fmla="*/ 1179542 w 1200182"/>
              <a:gd name="connsiteY5" fmla="*/ 21947 h 2884121"/>
              <a:gd name="connsiteX0" fmla="*/ 0 w 1200182"/>
              <a:gd name="connsiteY0" fmla="*/ 2884121 h 2884121"/>
              <a:gd name="connsiteX1" fmla="*/ 37392 w 1200182"/>
              <a:gd name="connsiteY1" fmla="*/ 1130105 h 2884121"/>
              <a:gd name="connsiteX2" fmla="*/ 469097 w 1200182"/>
              <a:gd name="connsiteY2" fmla="*/ 487645 h 2884121"/>
              <a:gd name="connsiteX3" fmla="*/ 992583 w 1200182"/>
              <a:gd name="connsiteY3" fmla="*/ 222503 h 2884121"/>
              <a:gd name="connsiteX4" fmla="*/ 1182941 w 1200182"/>
              <a:gd name="connsiteY4" fmla="*/ 18548 h 2884121"/>
              <a:gd name="connsiteX5" fmla="*/ 1179542 w 1200182"/>
              <a:gd name="connsiteY5" fmla="*/ 21947 h 2884121"/>
              <a:gd name="connsiteX0" fmla="*/ 0 w 1200182"/>
              <a:gd name="connsiteY0" fmla="*/ 2884121 h 2884121"/>
              <a:gd name="connsiteX1" fmla="*/ 37392 w 1200182"/>
              <a:gd name="connsiteY1" fmla="*/ 1130105 h 2884121"/>
              <a:gd name="connsiteX2" fmla="*/ 469097 w 1200182"/>
              <a:gd name="connsiteY2" fmla="*/ 487645 h 2884121"/>
              <a:gd name="connsiteX3" fmla="*/ 992583 w 1200182"/>
              <a:gd name="connsiteY3" fmla="*/ 222503 h 2884121"/>
              <a:gd name="connsiteX4" fmla="*/ 1182941 w 1200182"/>
              <a:gd name="connsiteY4" fmla="*/ 18548 h 2884121"/>
              <a:gd name="connsiteX5" fmla="*/ 1179542 w 1200182"/>
              <a:gd name="connsiteY5" fmla="*/ 21947 h 2884121"/>
              <a:gd name="connsiteX0" fmla="*/ 0 w 1200182"/>
              <a:gd name="connsiteY0" fmla="*/ 2884121 h 2884121"/>
              <a:gd name="connsiteX1" fmla="*/ 37392 w 1200182"/>
              <a:gd name="connsiteY1" fmla="*/ 1130105 h 2884121"/>
              <a:gd name="connsiteX2" fmla="*/ 469097 w 1200182"/>
              <a:gd name="connsiteY2" fmla="*/ 487645 h 2884121"/>
              <a:gd name="connsiteX3" fmla="*/ 992583 w 1200182"/>
              <a:gd name="connsiteY3" fmla="*/ 222503 h 2884121"/>
              <a:gd name="connsiteX4" fmla="*/ 1182941 w 1200182"/>
              <a:gd name="connsiteY4" fmla="*/ 18548 h 2884121"/>
              <a:gd name="connsiteX5" fmla="*/ 1179542 w 1200182"/>
              <a:gd name="connsiteY5" fmla="*/ 21947 h 2884121"/>
              <a:gd name="connsiteX0" fmla="*/ 0 w 1200182"/>
              <a:gd name="connsiteY0" fmla="*/ 2884121 h 2884121"/>
              <a:gd name="connsiteX1" fmla="*/ 37392 w 1200182"/>
              <a:gd name="connsiteY1" fmla="*/ 1130105 h 2884121"/>
              <a:gd name="connsiteX2" fmla="*/ 469097 w 1200182"/>
              <a:gd name="connsiteY2" fmla="*/ 487645 h 2884121"/>
              <a:gd name="connsiteX3" fmla="*/ 992583 w 1200182"/>
              <a:gd name="connsiteY3" fmla="*/ 222503 h 2884121"/>
              <a:gd name="connsiteX4" fmla="*/ 1182941 w 1200182"/>
              <a:gd name="connsiteY4" fmla="*/ 18548 h 2884121"/>
              <a:gd name="connsiteX5" fmla="*/ 1179542 w 1200182"/>
              <a:gd name="connsiteY5" fmla="*/ 21947 h 2884121"/>
              <a:gd name="connsiteX0" fmla="*/ 0 w 1200182"/>
              <a:gd name="connsiteY0" fmla="*/ 2884121 h 2884121"/>
              <a:gd name="connsiteX1" fmla="*/ 37392 w 1200182"/>
              <a:gd name="connsiteY1" fmla="*/ 1130105 h 2884121"/>
              <a:gd name="connsiteX2" fmla="*/ 492892 w 1200182"/>
              <a:gd name="connsiteY2" fmla="*/ 494444 h 2884121"/>
              <a:gd name="connsiteX3" fmla="*/ 992583 w 1200182"/>
              <a:gd name="connsiteY3" fmla="*/ 222503 h 2884121"/>
              <a:gd name="connsiteX4" fmla="*/ 1182941 w 1200182"/>
              <a:gd name="connsiteY4" fmla="*/ 18548 h 2884121"/>
              <a:gd name="connsiteX5" fmla="*/ 1179542 w 1200182"/>
              <a:gd name="connsiteY5" fmla="*/ 21947 h 2884121"/>
              <a:gd name="connsiteX0" fmla="*/ 0 w 1200182"/>
              <a:gd name="connsiteY0" fmla="*/ 2884121 h 2884121"/>
              <a:gd name="connsiteX1" fmla="*/ 37392 w 1200182"/>
              <a:gd name="connsiteY1" fmla="*/ 1130105 h 2884121"/>
              <a:gd name="connsiteX2" fmla="*/ 472497 w 1200182"/>
              <a:gd name="connsiteY2" fmla="*/ 487646 h 2884121"/>
              <a:gd name="connsiteX3" fmla="*/ 992583 w 1200182"/>
              <a:gd name="connsiteY3" fmla="*/ 222503 h 2884121"/>
              <a:gd name="connsiteX4" fmla="*/ 1182941 w 1200182"/>
              <a:gd name="connsiteY4" fmla="*/ 18548 h 2884121"/>
              <a:gd name="connsiteX5" fmla="*/ 1179542 w 1200182"/>
              <a:gd name="connsiteY5" fmla="*/ 21947 h 288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182" h="2884121">
                <a:moveTo>
                  <a:pt x="0" y="2884121"/>
                </a:moveTo>
                <a:cubicBezTo>
                  <a:pt x="33993" y="2179626"/>
                  <a:pt x="30594" y="1502324"/>
                  <a:pt x="37392" y="1130105"/>
                </a:cubicBezTo>
                <a:cubicBezTo>
                  <a:pt x="214154" y="696700"/>
                  <a:pt x="286105" y="625316"/>
                  <a:pt x="472497" y="487646"/>
                </a:cubicBezTo>
                <a:cubicBezTo>
                  <a:pt x="658889" y="349976"/>
                  <a:pt x="874176" y="300686"/>
                  <a:pt x="992583" y="222503"/>
                </a:cubicBezTo>
                <a:cubicBezTo>
                  <a:pt x="1110990" y="144320"/>
                  <a:pt x="1151781" y="51974"/>
                  <a:pt x="1182941" y="18548"/>
                </a:cubicBezTo>
                <a:cubicBezTo>
                  <a:pt x="1214101" y="-14878"/>
                  <a:pt x="1196821" y="3534"/>
                  <a:pt x="1179542" y="21947"/>
                </a:cubicBezTo>
              </a:path>
            </a:pathLst>
          </a:custGeom>
          <a:ln w="76200">
            <a:solidFill>
              <a:srgbClr val="FFFF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282688" y="2454263"/>
            <a:ext cx="1519223" cy="593737"/>
          </a:xfrm>
          <a:custGeom>
            <a:avLst/>
            <a:gdLst>
              <a:gd name="connsiteX0" fmla="*/ 0 w 1533064"/>
              <a:gd name="connsiteY0" fmla="*/ 0 h 627270"/>
              <a:gd name="connsiteX1" fmla="*/ 584672 w 1533064"/>
              <a:gd name="connsiteY1" fmla="*/ 560878 h 627270"/>
              <a:gd name="connsiteX2" fmla="*/ 1533064 w 1533064"/>
              <a:gd name="connsiteY2" fmla="*/ 594870 h 62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064" h="627270">
                <a:moveTo>
                  <a:pt x="0" y="0"/>
                </a:moveTo>
                <a:cubicBezTo>
                  <a:pt x="164580" y="230866"/>
                  <a:pt x="329161" y="461733"/>
                  <a:pt x="584672" y="560878"/>
                </a:cubicBezTo>
                <a:cubicBezTo>
                  <a:pt x="840183" y="660023"/>
                  <a:pt x="1186623" y="627446"/>
                  <a:pt x="1533064" y="594870"/>
                </a:cubicBezTo>
              </a:path>
            </a:pathLst>
          </a:custGeom>
          <a:ln w="76200">
            <a:solidFill>
              <a:srgbClr val="FFFF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139057" y="3038935"/>
            <a:ext cx="697714" cy="2678614"/>
          </a:xfrm>
          <a:custGeom>
            <a:avLst/>
            <a:gdLst>
              <a:gd name="connsiteX0" fmla="*/ 645859 w 697714"/>
              <a:gd name="connsiteY0" fmla="*/ 0 h 2678614"/>
              <a:gd name="connsiteX1" fmla="*/ 632262 w 697714"/>
              <a:gd name="connsiteY1" fmla="*/ 1485475 h 2678614"/>
              <a:gd name="connsiteX2" fmla="*/ 0 w 697714"/>
              <a:gd name="connsiteY2" fmla="*/ 2678614 h 267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714" h="2678614">
                <a:moveTo>
                  <a:pt x="645859" y="0"/>
                </a:moveTo>
                <a:cubicBezTo>
                  <a:pt x="692882" y="519519"/>
                  <a:pt x="739905" y="1039039"/>
                  <a:pt x="632262" y="1485475"/>
                </a:cubicBezTo>
                <a:cubicBezTo>
                  <a:pt x="524619" y="1931911"/>
                  <a:pt x="262309" y="2305262"/>
                  <a:pt x="0" y="2678614"/>
                </a:cubicBezTo>
              </a:path>
            </a:pathLst>
          </a:custGeom>
          <a:ln w="76200">
            <a:solidFill>
              <a:srgbClr val="FFFF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075709" y="5347030"/>
            <a:ext cx="2059949" cy="380717"/>
          </a:xfrm>
          <a:custGeom>
            <a:avLst/>
            <a:gdLst>
              <a:gd name="connsiteX0" fmla="*/ 2059949 w 2059949"/>
              <a:gd name="connsiteY0" fmla="*/ 380717 h 380717"/>
              <a:gd name="connsiteX1" fmla="*/ 1563658 w 2059949"/>
              <a:gd name="connsiteY1" fmla="*/ 71385 h 380717"/>
              <a:gd name="connsiteX2" fmla="*/ 1237329 w 2059949"/>
              <a:gd name="connsiteY2" fmla="*/ 37392 h 380717"/>
              <a:gd name="connsiteX3" fmla="*/ 0 w 2059949"/>
              <a:gd name="connsiteY3" fmla="*/ 0 h 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9949" h="380717">
                <a:moveTo>
                  <a:pt x="2059949" y="380717"/>
                </a:moveTo>
                <a:cubicBezTo>
                  <a:pt x="1880355" y="254661"/>
                  <a:pt x="1700761" y="128606"/>
                  <a:pt x="1563658" y="71385"/>
                </a:cubicBezTo>
                <a:cubicBezTo>
                  <a:pt x="1426555" y="14164"/>
                  <a:pt x="1497939" y="49289"/>
                  <a:pt x="1237329" y="37392"/>
                </a:cubicBezTo>
                <a:cubicBezTo>
                  <a:pt x="976719" y="25494"/>
                  <a:pt x="488359" y="12747"/>
                  <a:pt x="0" y="0"/>
                </a:cubicBezTo>
              </a:path>
            </a:pathLst>
          </a:custGeom>
          <a:ln w="76200">
            <a:solidFill>
              <a:srgbClr val="FFFF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27328" y="3428149"/>
            <a:ext cx="838200" cy="125583"/>
          </a:xfrm>
          <a:prstGeom prst="roundRect">
            <a:avLst>
              <a:gd name="adj" fmla="val 38542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Parade Route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10962" y="4795449"/>
            <a:ext cx="629752" cy="251167"/>
          </a:xfrm>
          <a:prstGeom prst="roundRect">
            <a:avLst>
              <a:gd name="adj" fmla="val 38542"/>
            </a:avLst>
          </a:prstGeom>
          <a:solidFill>
            <a:schemeClr val="bg1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PARK HERE</a:t>
            </a:r>
          </a:p>
          <a:p>
            <a:pPr algn="ctr"/>
            <a:r>
              <a:rPr lang="en-US" sz="700" b="1" smtClean="0">
                <a:solidFill>
                  <a:schemeClr val="tx1"/>
                </a:solidFill>
              </a:rPr>
              <a:t>Blue </a:t>
            </a:r>
            <a:r>
              <a:rPr lang="en-US" sz="700" b="1" dirty="0" smtClean="0">
                <a:solidFill>
                  <a:schemeClr val="tx1"/>
                </a:solidFill>
              </a:rPr>
              <a:t>Lot 7</a:t>
            </a:r>
            <a:endParaRPr lang="en-US" sz="600" b="1" dirty="0">
              <a:solidFill>
                <a:srgbClr val="FF0000"/>
              </a:solidFill>
            </a:endParaRPr>
          </a:p>
        </p:txBody>
      </p:sp>
      <p:pic>
        <p:nvPicPr>
          <p:cNvPr id="36" name="Picture 4" descr="Traffic Cone Clipart PNG Transparent | OnlyGFX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1" b="93158" l="6263" r="9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67" y="5965270"/>
            <a:ext cx="297224" cy="342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raffic Cone Clipart PNG Transparent | OnlyGFX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91" b="93158" l="6263" r="9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60" y="3746545"/>
            <a:ext cx="245640" cy="2828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Traffic Cone Clipart PNG Transparent | OnlyGFX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1" b="93158" l="6263" r="9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18" y="2079070"/>
            <a:ext cx="297224" cy="342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raffic Cone Clipart PNG Transparent | OnlyGFX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91" b="93158" l="6263" r="9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47" y="1763763"/>
            <a:ext cx="326946" cy="3764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raffic Cone Clipart PNG Transparent | OnlyGFX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1" b="93158" l="6263" r="9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15" y="2002830"/>
            <a:ext cx="297224" cy="342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Traffic Cone Clipart PNG Transparent | OnlyGFX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91" b="93158" l="6263" r="9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37" y="2000024"/>
            <a:ext cx="326946" cy="3764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Traffic Cone Clipart PNG Transparent | OnlyGFX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91" b="93158" l="6263" r="9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20" y="2838494"/>
            <a:ext cx="326946" cy="3764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Traffic Cone Clipart PNG Transparent | OnlyGFX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91" b="93158" l="6263" r="9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28" y="4090992"/>
            <a:ext cx="326946" cy="3764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33"/>
          <p:cNvSpPr/>
          <p:nvPr/>
        </p:nvSpPr>
        <p:spPr>
          <a:xfrm>
            <a:off x="3640265" y="3809278"/>
            <a:ext cx="442033" cy="104007"/>
          </a:xfrm>
          <a:custGeom>
            <a:avLst/>
            <a:gdLst>
              <a:gd name="connsiteX0" fmla="*/ 0 w 442033"/>
              <a:gd name="connsiteY0" fmla="*/ 104007 h 104007"/>
              <a:gd name="connsiteX1" fmla="*/ 442033 w 442033"/>
              <a:gd name="connsiteY1" fmla="*/ 0 h 104007"/>
              <a:gd name="connsiteX2" fmla="*/ 442033 w 442033"/>
              <a:gd name="connsiteY2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033" h="104007">
                <a:moveTo>
                  <a:pt x="0" y="104007"/>
                </a:moveTo>
                <a:lnTo>
                  <a:pt x="442033" y="0"/>
                </a:lnTo>
                <a:lnTo>
                  <a:pt x="442033" y="0"/>
                </a:lnTo>
              </a:path>
            </a:pathLst>
          </a:custGeom>
          <a:ln w="2857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364734" y="5361813"/>
            <a:ext cx="668244" cy="0"/>
          </a:xfrm>
          <a:prstGeom prst="line">
            <a:avLst/>
          </a:prstGeom>
          <a:ln w="2857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Traffic Cone Clipart PNG Transparent | OnlyGFX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1" b="93158" l="6263" r="9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88" y="5220606"/>
            <a:ext cx="297224" cy="34225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/>
          <p:cNvCxnSpPr>
            <a:stCxn id="36" idx="0"/>
          </p:cNvCxnSpPr>
          <p:nvPr/>
        </p:nvCxnSpPr>
        <p:spPr>
          <a:xfrm flipV="1">
            <a:off x="3721479" y="5391734"/>
            <a:ext cx="354230" cy="573536"/>
          </a:xfrm>
          <a:prstGeom prst="line">
            <a:avLst/>
          </a:prstGeom>
          <a:ln w="2857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899303" y="5727747"/>
            <a:ext cx="163473" cy="397450"/>
          </a:xfrm>
          <a:prstGeom prst="line">
            <a:avLst/>
          </a:prstGeom>
          <a:ln w="2857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raffic Cone Clipart PNG Transparent | OnlyGFX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" b="93158" l="6263" r="92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30" y="5936955"/>
            <a:ext cx="326946" cy="3764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/>
          <p:nvPr/>
        </p:nvCxnSpPr>
        <p:spPr>
          <a:xfrm flipV="1">
            <a:off x="6804317" y="3038935"/>
            <a:ext cx="529543" cy="1"/>
          </a:xfrm>
          <a:prstGeom prst="line">
            <a:avLst/>
          </a:prstGeom>
          <a:ln w="2857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42" idx="2"/>
          </p:cNvCxnSpPr>
          <p:nvPr/>
        </p:nvCxnSpPr>
        <p:spPr>
          <a:xfrm flipV="1">
            <a:off x="6776480" y="2376507"/>
            <a:ext cx="25430" cy="598494"/>
          </a:xfrm>
          <a:prstGeom prst="line">
            <a:avLst/>
          </a:prstGeom>
          <a:ln w="2857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282689" y="2160008"/>
            <a:ext cx="136735" cy="255563"/>
          </a:xfrm>
          <a:prstGeom prst="line">
            <a:avLst/>
          </a:prstGeom>
          <a:ln w="2857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884784" y="3962400"/>
            <a:ext cx="659016" cy="316833"/>
          </a:xfrm>
          <a:prstGeom prst="line">
            <a:avLst/>
          </a:prstGeom>
          <a:ln w="2857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365011" y="5038276"/>
            <a:ext cx="149589" cy="155541"/>
          </a:xfrm>
          <a:prstGeom prst="straightConnector1">
            <a:avLst/>
          </a:prstGeom>
          <a:ln w="28575">
            <a:solidFill>
              <a:srgbClr val="66FF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1651120" y="5451731"/>
            <a:ext cx="537373" cy="53799"/>
          </a:xfrm>
          <a:custGeom>
            <a:avLst/>
            <a:gdLst>
              <a:gd name="connsiteX0" fmla="*/ 0 w 537373"/>
              <a:gd name="connsiteY0" fmla="*/ 0 h 53799"/>
              <a:gd name="connsiteX1" fmla="*/ 251352 w 537373"/>
              <a:gd name="connsiteY1" fmla="*/ 21668 h 53799"/>
              <a:gd name="connsiteX2" fmla="*/ 433365 w 537373"/>
              <a:gd name="connsiteY2" fmla="*/ 52004 h 53799"/>
              <a:gd name="connsiteX3" fmla="*/ 537373 w 537373"/>
              <a:gd name="connsiteY3" fmla="*/ 47670 h 5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373" h="53799">
                <a:moveTo>
                  <a:pt x="0" y="0"/>
                </a:moveTo>
                <a:cubicBezTo>
                  <a:pt x="89562" y="6500"/>
                  <a:pt x="179125" y="13001"/>
                  <a:pt x="251352" y="21668"/>
                </a:cubicBezTo>
                <a:cubicBezTo>
                  <a:pt x="323580" y="30335"/>
                  <a:pt x="385695" y="47670"/>
                  <a:pt x="433365" y="52004"/>
                </a:cubicBezTo>
                <a:cubicBezTo>
                  <a:pt x="481035" y="56338"/>
                  <a:pt x="509204" y="52004"/>
                  <a:pt x="537373" y="47670"/>
                </a:cubicBezTo>
              </a:path>
            </a:pathLst>
          </a:custGeom>
          <a:noFill/>
          <a:ln>
            <a:solidFill>
              <a:srgbClr val="66FF66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5221998">
            <a:off x="523735" y="4273145"/>
            <a:ext cx="2241812" cy="129157"/>
          </a:xfrm>
          <a:custGeom>
            <a:avLst/>
            <a:gdLst>
              <a:gd name="connsiteX0" fmla="*/ 0 w 537373"/>
              <a:gd name="connsiteY0" fmla="*/ 0 h 53799"/>
              <a:gd name="connsiteX1" fmla="*/ 251352 w 537373"/>
              <a:gd name="connsiteY1" fmla="*/ 21668 h 53799"/>
              <a:gd name="connsiteX2" fmla="*/ 433365 w 537373"/>
              <a:gd name="connsiteY2" fmla="*/ 52004 h 53799"/>
              <a:gd name="connsiteX3" fmla="*/ 537373 w 537373"/>
              <a:gd name="connsiteY3" fmla="*/ 47670 h 5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373" h="53799">
                <a:moveTo>
                  <a:pt x="0" y="0"/>
                </a:moveTo>
                <a:cubicBezTo>
                  <a:pt x="89562" y="6500"/>
                  <a:pt x="179125" y="13001"/>
                  <a:pt x="251352" y="21668"/>
                </a:cubicBezTo>
                <a:cubicBezTo>
                  <a:pt x="323580" y="30335"/>
                  <a:pt x="385695" y="47670"/>
                  <a:pt x="433365" y="52004"/>
                </a:cubicBezTo>
                <a:cubicBezTo>
                  <a:pt x="481035" y="56338"/>
                  <a:pt x="509204" y="52004"/>
                  <a:pt x="537373" y="47670"/>
                </a:cubicBezTo>
              </a:path>
            </a:pathLst>
          </a:custGeom>
          <a:noFill/>
          <a:ln>
            <a:solidFill>
              <a:srgbClr val="66FF66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5976344">
            <a:off x="4191124" y="2543284"/>
            <a:ext cx="480425" cy="185315"/>
          </a:xfrm>
          <a:custGeom>
            <a:avLst/>
            <a:gdLst>
              <a:gd name="connsiteX0" fmla="*/ 0 w 442033"/>
              <a:gd name="connsiteY0" fmla="*/ 104007 h 104007"/>
              <a:gd name="connsiteX1" fmla="*/ 442033 w 442033"/>
              <a:gd name="connsiteY1" fmla="*/ 0 h 104007"/>
              <a:gd name="connsiteX2" fmla="*/ 442033 w 442033"/>
              <a:gd name="connsiteY2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033" h="104007">
                <a:moveTo>
                  <a:pt x="0" y="104007"/>
                </a:moveTo>
                <a:lnTo>
                  <a:pt x="442033" y="0"/>
                </a:lnTo>
                <a:lnTo>
                  <a:pt x="442033" y="0"/>
                </a:lnTo>
              </a:path>
            </a:pathLst>
          </a:custGeom>
          <a:ln w="2857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5042323" y="2309743"/>
            <a:ext cx="215477" cy="136170"/>
          </a:xfrm>
          <a:prstGeom prst="line">
            <a:avLst/>
          </a:prstGeom>
          <a:ln w="28575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70"/>
          <p:cNvSpPr/>
          <p:nvPr/>
        </p:nvSpPr>
        <p:spPr>
          <a:xfrm rot="16200000">
            <a:off x="465807" y="6554593"/>
            <a:ext cx="2241812" cy="129157"/>
          </a:xfrm>
          <a:custGeom>
            <a:avLst/>
            <a:gdLst>
              <a:gd name="connsiteX0" fmla="*/ 0 w 537373"/>
              <a:gd name="connsiteY0" fmla="*/ 0 h 53799"/>
              <a:gd name="connsiteX1" fmla="*/ 251352 w 537373"/>
              <a:gd name="connsiteY1" fmla="*/ 21668 h 53799"/>
              <a:gd name="connsiteX2" fmla="*/ 433365 w 537373"/>
              <a:gd name="connsiteY2" fmla="*/ 52004 h 53799"/>
              <a:gd name="connsiteX3" fmla="*/ 537373 w 537373"/>
              <a:gd name="connsiteY3" fmla="*/ 47670 h 5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373" h="53799">
                <a:moveTo>
                  <a:pt x="0" y="0"/>
                </a:moveTo>
                <a:cubicBezTo>
                  <a:pt x="89562" y="6500"/>
                  <a:pt x="179125" y="13001"/>
                  <a:pt x="251352" y="21668"/>
                </a:cubicBezTo>
                <a:cubicBezTo>
                  <a:pt x="323580" y="30335"/>
                  <a:pt x="385695" y="47670"/>
                  <a:pt x="433365" y="52004"/>
                </a:cubicBezTo>
                <a:cubicBezTo>
                  <a:pt x="481035" y="56338"/>
                  <a:pt x="509204" y="52004"/>
                  <a:pt x="537373" y="47670"/>
                </a:cubicBezTo>
              </a:path>
            </a:pathLst>
          </a:custGeom>
          <a:noFill/>
          <a:ln>
            <a:solidFill>
              <a:srgbClr val="66FF66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40267</TotalTime>
  <Words>20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BKB</dc:creator>
  <cp:lastModifiedBy>BKB</cp:lastModifiedBy>
  <cp:revision>7</cp:revision>
  <dcterms:created xsi:type="dcterms:W3CDTF">2023-11-03T01:14:41Z</dcterms:created>
  <dcterms:modified xsi:type="dcterms:W3CDTF">2023-12-01T00:22:27Z</dcterms:modified>
</cp:coreProperties>
</file>