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6858000" cy="9906000" type="A4"/>
  <p:notesSz cx="6858000" cy="9239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FFFF"/>
    <a:srgbClr val="FFFF99"/>
    <a:srgbClr val="FFFF00"/>
    <a:srgbClr val="EAEAEA"/>
    <a:srgbClr val="C9C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3102" y="-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2" csCatId="colorful" phldr="1"/>
      <dgm:spPr/>
    </dgm:pt>
    <dgm:pt modelId="{EFC18E9A-AFB4-4F1A-8F20-BF8073A6014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</dgm:spPr>
      <dgm:t>
        <a:bodyPr/>
        <a:lstStyle/>
        <a:p>
          <a:r>
            <a:rPr lang="en-US" sz="800" dirty="0" smtClean="0"/>
            <a:t>C18, C4, C1</a:t>
          </a:r>
          <a:endParaRPr lang="en-US" sz="8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8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800"/>
        </a:p>
      </dgm:t>
    </dgm:pt>
    <dgm:pt modelId="{BE978A98-AEDC-470A-8133-DF9BA8F6EEB8}">
      <dgm:prSet phldrT="[Text]" custT="1"/>
      <dgm:spPr/>
      <dgm:t>
        <a:bodyPr/>
        <a:lstStyle/>
        <a:p>
          <a:r>
            <a:rPr lang="en-US" sz="800" dirty="0" err="1" smtClean="0"/>
            <a:t>Cyano</a:t>
          </a:r>
          <a:endParaRPr lang="en-US" sz="8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8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800"/>
        </a:p>
      </dgm:t>
    </dgm:pt>
    <dgm:pt modelId="{9E8A5A92-0BC1-431B-A6E3-FD41D32A6FEA}">
      <dgm:prSet phldrT="[Text]" custT="1"/>
      <dgm:spPr/>
      <dgm:t>
        <a:bodyPr/>
        <a:lstStyle/>
        <a:p>
          <a:r>
            <a:rPr lang="en-US" sz="800" dirty="0" smtClean="0"/>
            <a:t>Silica</a:t>
          </a:r>
          <a:endParaRPr lang="en-US" sz="8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8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800"/>
        </a:p>
      </dgm:t>
    </dgm:pt>
    <dgm:pt modelId="{887AEB99-6FCB-48E0-AB42-137A2C1D5155}">
      <dgm:prSet phldrT="[Text]" custT="1"/>
      <dgm:spPr/>
      <dgm:t>
        <a:bodyPr/>
        <a:lstStyle/>
        <a:p>
          <a:r>
            <a:rPr lang="en-US" sz="800" dirty="0" smtClean="0"/>
            <a:t>Phenyl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8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800"/>
        </a:p>
      </dgm:t>
    </dgm:pt>
    <dgm:pt modelId="{6E2B425E-DB10-4391-A560-045643E348B4}">
      <dgm:prSet phldrT="[Text]" custT="1"/>
      <dgm:spPr/>
      <dgm:t>
        <a:bodyPr/>
        <a:lstStyle/>
        <a:p>
          <a:r>
            <a:rPr lang="en-US" sz="800" dirty="0" smtClean="0"/>
            <a:t>Diol</a:t>
          </a:r>
          <a:endParaRPr lang="en-US" sz="8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8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800"/>
        </a:p>
      </dgm:t>
    </dgm:pt>
    <dgm:pt modelId="{A69774F6-FA63-41F3-B28B-A7F84DD09852}">
      <dgm:prSet phldrT="[Text]" custT="1"/>
      <dgm:spPr/>
      <dgm:t>
        <a:bodyPr/>
        <a:lstStyle/>
        <a:p>
          <a:r>
            <a:rPr lang="en-US" sz="800" dirty="0" smtClean="0"/>
            <a:t>Amino</a:t>
          </a:r>
          <a:endParaRPr lang="en-US" sz="8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8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800"/>
        </a:p>
      </dgm:t>
    </dgm:pt>
    <dgm:pt modelId="{49467E98-B64C-4791-BF3D-B1526BE47BBE}">
      <dgm:prSet phldrT="[Text]" custT="1"/>
      <dgm:spPr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US" sz="800" dirty="0" smtClean="0"/>
            <a:t>Ethyl Pyridine</a:t>
          </a:r>
          <a:endParaRPr lang="en-US" sz="8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8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8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A082A5BC-BEC0-4F3A-A4D2-358007A80CF0}" type="presOf" srcId="{BE978A98-AEDC-470A-8133-DF9BA8F6EEB8}" destId="{CD6608BE-8DAF-4A7D-BACA-A39860AC830E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C7E7DE81-056A-4A2F-A565-DAA78ABCDAE6}" type="presOf" srcId="{6E2B425E-DB10-4391-A560-045643E348B4}" destId="{AF34D446-24FA-40BE-9526-C9D829F18A25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3B5384F2-93E6-44F4-A4F5-11889097CC8A}" type="presOf" srcId="{EFC18E9A-AFB4-4F1A-8F20-BF8073A60140}" destId="{914D0252-0B3A-4BC2-A3AB-F12AFE982964}" srcOrd="0" destOrd="0" presId="urn:microsoft.com/office/officeart/2005/8/layout/hChevron3"/>
    <dgm:cxn modelId="{5EA7EA5C-2E67-42BD-BB48-875AB85B2AE2}" type="presOf" srcId="{9E8A5A92-0BC1-431B-A6E3-FD41D32A6FEA}" destId="{37A34AA0-180E-4EC9-B9FD-8493C231C6F8}" srcOrd="0" destOrd="0" presId="urn:microsoft.com/office/officeart/2005/8/layout/hChevron3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8AAB2250-6C6C-4C5A-87B2-2AD368F8669D}" type="presOf" srcId="{98420229-2B2A-43F7-83E1-13AC35CE1C91}" destId="{32B94F04-F19C-4E66-B9A6-06FAD1F82E2F}" srcOrd="0" destOrd="0" presId="urn:microsoft.com/office/officeart/2005/8/layout/hChevron3"/>
    <dgm:cxn modelId="{1AFC5BDE-98D1-4075-AF20-8602E84A0DFC}" type="presOf" srcId="{887AEB99-6FCB-48E0-AB42-137A2C1D5155}" destId="{3B7F2D4C-3DAF-4287-BBEA-2686F7C547EC}" srcOrd="0" destOrd="0" presId="urn:microsoft.com/office/officeart/2005/8/layout/hChevron3"/>
    <dgm:cxn modelId="{89F6094A-7FD8-4631-87EF-ED29B7977BF0}" type="presOf" srcId="{A69774F6-FA63-41F3-B28B-A7F84DD09852}" destId="{45FFDCAD-37C5-4FFB-8BE0-7F82D30140AA}" srcOrd="0" destOrd="0" presId="urn:microsoft.com/office/officeart/2005/8/layout/hChevron3"/>
    <dgm:cxn modelId="{D98FD550-B576-414C-A9C9-B2EA17A81236}" type="presOf" srcId="{49467E98-B64C-4791-BF3D-B1526BE47BBE}" destId="{89ABE842-A5E7-4107-9BCD-4B1331640B91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950D9DCE-8D5C-4335-83B4-AD2D3D30EB64}" type="presParOf" srcId="{32B94F04-F19C-4E66-B9A6-06FAD1F82E2F}" destId="{914D0252-0B3A-4BC2-A3AB-F12AFE982964}" srcOrd="0" destOrd="0" presId="urn:microsoft.com/office/officeart/2005/8/layout/hChevron3"/>
    <dgm:cxn modelId="{2F629CCA-A9CB-43E8-B050-C3DD45078818}" type="presParOf" srcId="{32B94F04-F19C-4E66-B9A6-06FAD1F82E2F}" destId="{28A4D2A6-053B-4F29-8557-11E2E649DC5E}" srcOrd="1" destOrd="0" presId="urn:microsoft.com/office/officeart/2005/8/layout/hChevron3"/>
    <dgm:cxn modelId="{905DAE6F-0C98-4040-9550-AC9E0C7EE338}" type="presParOf" srcId="{32B94F04-F19C-4E66-B9A6-06FAD1F82E2F}" destId="{3B7F2D4C-3DAF-4287-BBEA-2686F7C547EC}" srcOrd="2" destOrd="0" presId="urn:microsoft.com/office/officeart/2005/8/layout/hChevron3"/>
    <dgm:cxn modelId="{C97768BE-8487-458E-8173-CF59EDD5FB93}" type="presParOf" srcId="{32B94F04-F19C-4E66-B9A6-06FAD1F82E2F}" destId="{3200B2DB-18DC-45A9-81E1-603A19FB57BC}" srcOrd="3" destOrd="0" presId="urn:microsoft.com/office/officeart/2005/8/layout/hChevron3"/>
    <dgm:cxn modelId="{3B77FD51-692D-496D-AE86-D53902808E04}" type="presParOf" srcId="{32B94F04-F19C-4E66-B9A6-06FAD1F82E2F}" destId="{CD6608BE-8DAF-4A7D-BACA-A39860AC830E}" srcOrd="4" destOrd="0" presId="urn:microsoft.com/office/officeart/2005/8/layout/hChevron3"/>
    <dgm:cxn modelId="{05534AA5-50A6-4D4E-87EA-23D3049934D8}" type="presParOf" srcId="{32B94F04-F19C-4E66-B9A6-06FAD1F82E2F}" destId="{D1891952-B854-4337-8C9A-C5A93D61D7D1}" srcOrd="5" destOrd="0" presId="urn:microsoft.com/office/officeart/2005/8/layout/hChevron3"/>
    <dgm:cxn modelId="{26343669-BB71-44DB-B639-81DCEB51773B}" type="presParOf" srcId="{32B94F04-F19C-4E66-B9A6-06FAD1F82E2F}" destId="{37A34AA0-180E-4EC9-B9FD-8493C231C6F8}" srcOrd="6" destOrd="0" presId="urn:microsoft.com/office/officeart/2005/8/layout/hChevron3"/>
    <dgm:cxn modelId="{262FC50D-C674-43B8-8FAF-FE69E414C229}" type="presParOf" srcId="{32B94F04-F19C-4E66-B9A6-06FAD1F82E2F}" destId="{493B2689-4745-4F76-A976-B600D35C10E3}" srcOrd="7" destOrd="0" presId="urn:microsoft.com/office/officeart/2005/8/layout/hChevron3"/>
    <dgm:cxn modelId="{25249464-EDAB-49A0-AF06-7EDA7EDC736C}" type="presParOf" srcId="{32B94F04-F19C-4E66-B9A6-06FAD1F82E2F}" destId="{AF34D446-24FA-40BE-9526-C9D829F18A25}" srcOrd="8" destOrd="0" presId="urn:microsoft.com/office/officeart/2005/8/layout/hChevron3"/>
    <dgm:cxn modelId="{6E8FE542-D6A8-48E3-8113-4B528D9CC987}" type="presParOf" srcId="{32B94F04-F19C-4E66-B9A6-06FAD1F82E2F}" destId="{6FFEBC6F-A497-4CB6-9C80-E0C2BA209A39}" srcOrd="9" destOrd="0" presId="urn:microsoft.com/office/officeart/2005/8/layout/hChevron3"/>
    <dgm:cxn modelId="{57E5BFA7-BA35-43CC-89E1-2068CD8D9A37}" type="presParOf" srcId="{32B94F04-F19C-4E66-B9A6-06FAD1F82E2F}" destId="{45FFDCAD-37C5-4FFB-8BE0-7F82D30140AA}" srcOrd="10" destOrd="0" presId="urn:microsoft.com/office/officeart/2005/8/layout/hChevron3"/>
    <dgm:cxn modelId="{98915140-10D7-4306-BB73-7135A942B312}" type="presParOf" srcId="{32B94F04-F19C-4E66-B9A6-06FAD1F82E2F}" destId="{2DCECFBB-CCC3-4186-9D96-4E563682E9BC}" srcOrd="11" destOrd="0" presId="urn:microsoft.com/office/officeart/2005/8/layout/hChevron3"/>
    <dgm:cxn modelId="{3DBFB018-67DC-4006-B633-67160DF211DD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3" csCatId="colorful" phldr="1"/>
      <dgm:spPr/>
    </dgm:pt>
    <dgm:pt modelId="{EFC18E9A-AFB4-4F1A-8F20-BF8073A6014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Carbon Dioxide</a:t>
          </a:r>
          <a:endParaRPr lang="en-US" sz="7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7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700"/>
        </a:p>
      </dgm:t>
    </dgm:pt>
    <dgm:pt modelId="{BE978A98-AEDC-470A-8133-DF9BA8F6EEB8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 lIns="0" tIns="182880" rIns="0" bIns="182880"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\ Ethyl Acetate, Acetone or Acetonitrile</a:t>
          </a:r>
          <a:endParaRPr lang="en-US" sz="7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7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700"/>
        </a:p>
      </dgm:t>
    </dgm:pt>
    <dgm:pt modelId="{9E8A5A92-0BC1-431B-A6E3-FD41D32A6FEA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</a:p>
        <a:p>
          <a:r>
            <a:rPr lang="en-US" sz="700" dirty="0" smtClean="0"/>
            <a:t>Isopropyl alcohol</a:t>
          </a:r>
          <a:endParaRPr lang="en-US" sz="7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7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700"/>
        </a:p>
      </dgm:t>
    </dgm:pt>
    <dgm:pt modelId="{887AEB99-6FCB-48E0-AB42-137A2C1D5155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+ Heptane </a:t>
          </a:r>
        </a:p>
        <a:p>
          <a:r>
            <a:rPr lang="en-US" sz="600" dirty="0" smtClean="0"/>
            <a:t>(10% max)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7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700"/>
        </a:p>
      </dgm:t>
    </dgm:pt>
    <dgm:pt modelId="{6E2B425E-DB10-4391-A560-045643E348B4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</a:p>
        <a:p>
          <a:r>
            <a:rPr lang="en-US" sz="700" dirty="0" smtClean="0"/>
            <a:t>Ethanol</a:t>
          </a:r>
          <a:endParaRPr lang="en-US" sz="7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7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700"/>
        </a:p>
      </dgm:t>
    </dgm:pt>
    <dgm:pt modelId="{A69774F6-FA63-41F3-B28B-A7F84DD09852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</a:p>
        <a:p>
          <a:r>
            <a:rPr lang="en-US" sz="700" dirty="0" smtClean="0"/>
            <a:t>Methanol</a:t>
          </a:r>
          <a:endParaRPr lang="en-US" sz="7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7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700"/>
        </a:p>
      </dgm:t>
    </dgm:pt>
    <dgm:pt modelId="{49467E98-B64C-4791-BF3D-B1526BE47BBE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+ Water </a:t>
          </a:r>
        </a:p>
        <a:p>
          <a:r>
            <a:rPr lang="en-US" sz="700" dirty="0" smtClean="0"/>
            <a:t>(10% max)</a:t>
          </a:r>
          <a:endParaRPr lang="en-US" sz="7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7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7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1C46C208-3CFF-4BD0-A3E9-621BC360E27D}" type="presOf" srcId="{6E2B425E-DB10-4391-A560-045643E348B4}" destId="{AF34D446-24FA-40BE-9526-C9D829F18A25}" srcOrd="0" destOrd="0" presId="urn:microsoft.com/office/officeart/2005/8/layout/hChevron3"/>
    <dgm:cxn modelId="{041FE7D1-03D8-40AA-A4C6-ED47F172916F}" type="presOf" srcId="{98420229-2B2A-43F7-83E1-13AC35CE1C91}" destId="{32B94F04-F19C-4E66-B9A6-06FAD1F82E2F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40CCA982-B681-4578-88EC-F94C43DA6C15}" type="presOf" srcId="{BE978A98-AEDC-470A-8133-DF9BA8F6EEB8}" destId="{CD6608BE-8DAF-4A7D-BACA-A39860AC830E}" srcOrd="0" destOrd="0" presId="urn:microsoft.com/office/officeart/2005/8/layout/hChevron3"/>
    <dgm:cxn modelId="{6E486FA8-A3BA-4DF5-B6AF-55A88B3BCBA4}" type="presOf" srcId="{49467E98-B64C-4791-BF3D-B1526BE47BBE}" destId="{89ABE842-A5E7-4107-9BCD-4B1331640B91}" srcOrd="0" destOrd="0" presId="urn:microsoft.com/office/officeart/2005/8/layout/hChevron3"/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02A1F762-F7D9-44E6-A0CA-3ADCE175739D}" type="presOf" srcId="{A69774F6-FA63-41F3-B28B-A7F84DD09852}" destId="{45FFDCAD-37C5-4FFB-8BE0-7F82D30140AA}" srcOrd="0" destOrd="0" presId="urn:microsoft.com/office/officeart/2005/8/layout/hChevron3"/>
    <dgm:cxn modelId="{61974700-82B5-4D09-9EB3-99D0AFF66959}" type="presOf" srcId="{9E8A5A92-0BC1-431B-A6E3-FD41D32A6FEA}" destId="{37A34AA0-180E-4EC9-B9FD-8493C231C6F8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7378C8D5-AEA6-4BFB-A490-C7957A654401}" type="presOf" srcId="{EFC18E9A-AFB4-4F1A-8F20-BF8073A60140}" destId="{914D0252-0B3A-4BC2-A3AB-F12AFE982964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A2C2C6AB-E5AD-486A-BF72-2B9A0056A7AC}" type="presOf" srcId="{887AEB99-6FCB-48E0-AB42-137A2C1D5155}" destId="{3B7F2D4C-3DAF-4287-BBEA-2686F7C547EC}" srcOrd="0" destOrd="0" presId="urn:microsoft.com/office/officeart/2005/8/layout/hChevron3"/>
    <dgm:cxn modelId="{843ED9E2-6F0C-45E3-AC0A-F0725AE1D332}" type="presParOf" srcId="{32B94F04-F19C-4E66-B9A6-06FAD1F82E2F}" destId="{914D0252-0B3A-4BC2-A3AB-F12AFE982964}" srcOrd="0" destOrd="0" presId="urn:microsoft.com/office/officeart/2005/8/layout/hChevron3"/>
    <dgm:cxn modelId="{80B33B35-F9A2-4A5C-B51B-D3AD01267ED5}" type="presParOf" srcId="{32B94F04-F19C-4E66-B9A6-06FAD1F82E2F}" destId="{28A4D2A6-053B-4F29-8557-11E2E649DC5E}" srcOrd="1" destOrd="0" presId="urn:microsoft.com/office/officeart/2005/8/layout/hChevron3"/>
    <dgm:cxn modelId="{3019FF64-4237-46DD-A6D3-FE90944B44CE}" type="presParOf" srcId="{32B94F04-F19C-4E66-B9A6-06FAD1F82E2F}" destId="{3B7F2D4C-3DAF-4287-BBEA-2686F7C547EC}" srcOrd="2" destOrd="0" presId="urn:microsoft.com/office/officeart/2005/8/layout/hChevron3"/>
    <dgm:cxn modelId="{AA6D8B44-187A-4D14-9353-CCF6428464C1}" type="presParOf" srcId="{32B94F04-F19C-4E66-B9A6-06FAD1F82E2F}" destId="{3200B2DB-18DC-45A9-81E1-603A19FB57BC}" srcOrd="3" destOrd="0" presId="urn:microsoft.com/office/officeart/2005/8/layout/hChevron3"/>
    <dgm:cxn modelId="{40812CA7-7364-4001-B491-FC7A189A3FBB}" type="presParOf" srcId="{32B94F04-F19C-4E66-B9A6-06FAD1F82E2F}" destId="{CD6608BE-8DAF-4A7D-BACA-A39860AC830E}" srcOrd="4" destOrd="0" presId="urn:microsoft.com/office/officeart/2005/8/layout/hChevron3"/>
    <dgm:cxn modelId="{64D4D6E3-8BEF-4756-BF98-B674EF2F065A}" type="presParOf" srcId="{32B94F04-F19C-4E66-B9A6-06FAD1F82E2F}" destId="{D1891952-B854-4337-8C9A-C5A93D61D7D1}" srcOrd="5" destOrd="0" presId="urn:microsoft.com/office/officeart/2005/8/layout/hChevron3"/>
    <dgm:cxn modelId="{562CA18A-BA2F-4E96-82C2-711643BFF7D5}" type="presParOf" srcId="{32B94F04-F19C-4E66-B9A6-06FAD1F82E2F}" destId="{37A34AA0-180E-4EC9-B9FD-8493C231C6F8}" srcOrd="6" destOrd="0" presId="urn:microsoft.com/office/officeart/2005/8/layout/hChevron3"/>
    <dgm:cxn modelId="{8E16EE7B-9ABA-4EC6-A775-4C4430A00498}" type="presParOf" srcId="{32B94F04-F19C-4E66-B9A6-06FAD1F82E2F}" destId="{493B2689-4745-4F76-A976-B600D35C10E3}" srcOrd="7" destOrd="0" presId="urn:microsoft.com/office/officeart/2005/8/layout/hChevron3"/>
    <dgm:cxn modelId="{A9A31352-CC8C-4C38-818D-0A13C99AD929}" type="presParOf" srcId="{32B94F04-F19C-4E66-B9A6-06FAD1F82E2F}" destId="{AF34D446-24FA-40BE-9526-C9D829F18A25}" srcOrd="8" destOrd="0" presId="urn:microsoft.com/office/officeart/2005/8/layout/hChevron3"/>
    <dgm:cxn modelId="{5FC35E2A-F290-4ED3-93BA-891C4A9265F0}" type="presParOf" srcId="{32B94F04-F19C-4E66-B9A6-06FAD1F82E2F}" destId="{6FFEBC6F-A497-4CB6-9C80-E0C2BA209A39}" srcOrd="9" destOrd="0" presId="urn:microsoft.com/office/officeart/2005/8/layout/hChevron3"/>
    <dgm:cxn modelId="{9A51E829-0D15-4F31-83A3-404CC879501A}" type="presParOf" srcId="{32B94F04-F19C-4E66-B9A6-06FAD1F82E2F}" destId="{45FFDCAD-37C5-4FFB-8BE0-7F82D30140AA}" srcOrd="10" destOrd="0" presId="urn:microsoft.com/office/officeart/2005/8/layout/hChevron3"/>
    <dgm:cxn modelId="{BD0E3091-6743-45F0-8679-7D5C87EAAD05}" type="presParOf" srcId="{32B94F04-F19C-4E66-B9A6-06FAD1F82E2F}" destId="{2DCECFBB-CCC3-4186-9D96-4E563682E9BC}" srcOrd="11" destOrd="0" presId="urn:microsoft.com/office/officeart/2005/8/layout/hChevron3"/>
    <dgm:cxn modelId="{243862A7-A04D-445C-BC33-0291FB6C095A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3" csCatId="colorful" phldr="1"/>
      <dgm:spPr/>
    </dgm:pt>
    <dgm:pt modelId="{EFC18E9A-AFB4-4F1A-8F20-BF8073A6014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endParaRPr lang="en-US" sz="7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7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700"/>
        </a:p>
      </dgm:t>
    </dgm:pt>
    <dgm:pt modelId="{BE978A98-AEDC-470A-8133-DF9BA8F6EEB8}">
      <dgm:prSet phldrT="[Text]" custT="1"/>
      <dgm:spPr/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  <a:r>
            <a:rPr lang="en-US" sz="700" dirty="0" err="1" smtClean="0"/>
            <a:t>EtAOc</a:t>
          </a:r>
          <a:r>
            <a:rPr lang="en-US" sz="700" dirty="0" smtClean="0"/>
            <a:t> </a:t>
          </a:r>
        </a:p>
        <a:p>
          <a:r>
            <a:rPr lang="en-US" sz="700" dirty="0" smtClean="0"/>
            <a:t>ACE or ACN</a:t>
          </a:r>
          <a:endParaRPr lang="en-US" sz="7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7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700"/>
        </a:p>
      </dgm:t>
    </dgm:pt>
    <dgm:pt modelId="{9E8A5A92-0BC1-431B-A6E3-FD41D32A6FEA}">
      <dgm:prSet phldrT="[Text]" custT="1"/>
      <dgm:spPr/>
      <dgm:t>
        <a:bodyPr/>
        <a:lstStyle/>
        <a:p>
          <a:r>
            <a:rPr lang="en-US" sz="700" dirty="0" smtClean="0"/>
            <a:t>CO2 / IPA</a:t>
          </a:r>
          <a:endParaRPr lang="en-US" sz="7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7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700"/>
        </a:p>
      </dgm:t>
    </dgm:pt>
    <dgm:pt modelId="{887AEB99-6FCB-48E0-AB42-137A2C1D5155}">
      <dgm:prSet phldrT="[Text]" custT="1"/>
      <dgm:spPr/>
      <dgm:t>
        <a:bodyPr/>
        <a:lstStyle/>
        <a:p>
          <a:r>
            <a:rPr lang="en-US" sz="700" dirty="0" smtClean="0"/>
            <a:t>+ Heptane </a:t>
          </a:r>
          <a:r>
            <a:rPr lang="en-US" sz="500" dirty="0" smtClean="0"/>
            <a:t>(10% max)</a:t>
          </a:r>
          <a:endParaRPr lang="en-US" sz="5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7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700"/>
        </a:p>
      </dgm:t>
    </dgm:pt>
    <dgm:pt modelId="{6E2B425E-DB10-4391-A560-045643E348B4}">
      <dgm:prSet phldrT="[Text]" custT="1"/>
      <dgm:spPr/>
      <dgm:t>
        <a:bodyPr/>
        <a:lstStyle/>
        <a:p>
          <a:r>
            <a:rPr lang="en-US" sz="700" dirty="0" smtClean="0"/>
            <a:t>CO2 / </a:t>
          </a:r>
          <a:r>
            <a:rPr lang="en-US" sz="700" dirty="0" err="1" smtClean="0"/>
            <a:t>EtOH</a:t>
          </a:r>
          <a:endParaRPr lang="en-US" sz="7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7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700"/>
        </a:p>
      </dgm:t>
    </dgm:pt>
    <dgm:pt modelId="{A69774F6-FA63-41F3-B28B-A7F84DD09852}">
      <dgm:prSet phldrT="[Text]" custT="1"/>
      <dgm:spPr/>
      <dgm:t>
        <a:bodyPr/>
        <a:lstStyle/>
        <a:p>
          <a:r>
            <a:rPr lang="en-US" sz="700" dirty="0" smtClean="0"/>
            <a:t>CO2 / </a:t>
          </a:r>
          <a:r>
            <a:rPr lang="en-US" sz="700" dirty="0" err="1" smtClean="0"/>
            <a:t>MeOH</a:t>
          </a:r>
          <a:endParaRPr lang="en-US" sz="7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7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700"/>
        </a:p>
      </dgm:t>
    </dgm:pt>
    <dgm:pt modelId="{49467E98-B64C-4791-BF3D-B1526BE47BBE}">
      <dgm:prSet phldrT="[Text]" custT="1"/>
      <dgm:spPr/>
      <dgm:t>
        <a:bodyPr/>
        <a:lstStyle/>
        <a:p>
          <a:r>
            <a:rPr lang="en-US" sz="700" dirty="0" smtClean="0"/>
            <a:t>+ H20 (10% max)</a:t>
          </a:r>
          <a:endParaRPr lang="en-US" sz="7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7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7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EBCB37C4-5169-4C2B-933F-B2077018881B}" type="presOf" srcId="{EFC18E9A-AFB4-4F1A-8F20-BF8073A60140}" destId="{914D0252-0B3A-4BC2-A3AB-F12AFE982964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B01CDB1A-3ED7-4CDB-9DE1-E671C41CB6BB}" type="presOf" srcId="{49467E98-B64C-4791-BF3D-B1526BE47BBE}" destId="{89ABE842-A5E7-4107-9BCD-4B1331640B91}" srcOrd="0" destOrd="0" presId="urn:microsoft.com/office/officeart/2005/8/layout/hChevron3"/>
    <dgm:cxn modelId="{70B265B8-28C7-4E86-91F9-8D8C96FFC0B8}" type="presOf" srcId="{6E2B425E-DB10-4391-A560-045643E348B4}" destId="{AF34D446-24FA-40BE-9526-C9D829F18A25}" srcOrd="0" destOrd="0" presId="urn:microsoft.com/office/officeart/2005/8/layout/hChevron3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3A265D2E-86A3-4C0C-A55E-1D01D6EC6683}" type="presOf" srcId="{887AEB99-6FCB-48E0-AB42-137A2C1D5155}" destId="{3B7F2D4C-3DAF-4287-BBEA-2686F7C547EC}" srcOrd="0" destOrd="0" presId="urn:microsoft.com/office/officeart/2005/8/layout/hChevron3"/>
    <dgm:cxn modelId="{BE07D404-4C7A-49E0-9C03-1BBEFF419F21}" type="presOf" srcId="{9E8A5A92-0BC1-431B-A6E3-FD41D32A6FEA}" destId="{37A34AA0-180E-4EC9-B9FD-8493C231C6F8}" srcOrd="0" destOrd="0" presId="urn:microsoft.com/office/officeart/2005/8/layout/hChevron3"/>
    <dgm:cxn modelId="{6A52D8AB-0F0F-4181-896D-5BFDB2B52D61}" type="presOf" srcId="{BE978A98-AEDC-470A-8133-DF9BA8F6EEB8}" destId="{CD6608BE-8DAF-4A7D-BACA-A39860AC830E}" srcOrd="0" destOrd="0" presId="urn:microsoft.com/office/officeart/2005/8/layout/hChevron3"/>
    <dgm:cxn modelId="{99C66398-0F2A-4B38-B20F-BAE0904325C1}" type="presOf" srcId="{98420229-2B2A-43F7-83E1-13AC35CE1C91}" destId="{32B94F04-F19C-4E66-B9A6-06FAD1F82E2F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57A1DC3C-AB79-435D-8F78-23F1AE1FCBD3}" type="presOf" srcId="{A69774F6-FA63-41F3-B28B-A7F84DD09852}" destId="{45FFDCAD-37C5-4FFB-8BE0-7F82D30140AA}" srcOrd="0" destOrd="0" presId="urn:microsoft.com/office/officeart/2005/8/layout/hChevron3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423BFD16-A84A-4807-8B8C-65C85476BFA7}" type="presParOf" srcId="{32B94F04-F19C-4E66-B9A6-06FAD1F82E2F}" destId="{914D0252-0B3A-4BC2-A3AB-F12AFE982964}" srcOrd="0" destOrd="0" presId="urn:microsoft.com/office/officeart/2005/8/layout/hChevron3"/>
    <dgm:cxn modelId="{E3984092-356B-4200-A507-CE42B6299CD1}" type="presParOf" srcId="{32B94F04-F19C-4E66-B9A6-06FAD1F82E2F}" destId="{28A4D2A6-053B-4F29-8557-11E2E649DC5E}" srcOrd="1" destOrd="0" presId="urn:microsoft.com/office/officeart/2005/8/layout/hChevron3"/>
    <dgm:cxn modelId="{18927EF5-06FC-43F4-9739-9CC887130B43}" type="presParOf" srcId="{32B94F04-F19C-4E66-B9A6-06FAD1F82E2F}" destId="{3B7F2D4C-3DAF-4287-BBEA-2686F7C547EC}" srcOrd="2" destOrd="0" presId="urn:microsoft.com/office/officeart/2005/8/layout/hChevron3"/>
    <dgm:cxn modelId="{27D95629-DC98-4A16-B47A-8A8B29523B70}" type="presParOf" srcId="{32B94F04-F19C-4E66-B9A6-06FAD1F82E2F}" destId="{3200B2DB-18DC-45A9-81E1-603A19FB57BC}" srcOrd="3" destOrd="0" presId="urn:microsoft.com/office/officeart/2005/8/layout/hChevron3"/>
    <dgm:cxn modelId="{98FE9376-968A-478B-B9E5-C5DF409FE9AE}" type="presParOf" srcId="{32B94F04-F19C-4E66-B9A6-06FAD1F82E2F}" destId="{CD6608BE-8DAF-4A7D-BACA-A39860AC830E}" srcOrd="4" destOrd="0" presId="urn:microsoft.com/office/officeart/2005/8/layout/hChevron3"/>
    <dgm:cxn modelId="{F3C9ABDD-C71E-469F-BC2A-2FB4E5037908}" type="presParOf" srcId="{32B94F04-F19C-4E66-B9A6-06FAD1F82E2F}" destId="{D1891952-B854-4337-8C9A-C5A93D61D7D1}" srcOrd="5" destOrd="0" presId="urn:microsoft.com/office/officeart/2005/8/layout/hChevron3"/>
    <dgm:cxn modelId="{99E092D8-37D6-4B9F-A1B7-BAEE0265C337}" type="presParOf" srcId="{32B94F04-F19C-4E66-B9A6-06FAD1F82E2F}" destId="{37A34AA0-180E-4EC9-B9FD-8493C231C6F8}" srcOrd="6" destOrd="0" presId="urn:microsoft.com/office/officeart/2005/8/layout/hChevron3"/>
    <dgm:cxn modelId="{521ED34F-0180-404C-90C3-E5F8281B832C}" type="presParOf" srcId="{32B94F04-F19C-4E66-B9A6-06FAD1F82E2F}" destId="{493B2689-4745-4F76-A976-B600D35C10E3}" srcOrd="7" destOrd="0" presId="urn:microsoft.com/office/officeart/2005/8/layout/hChevron3"/>
    <dgm:cxn modelId="{20F90ED2-B0B1-4501-866C-86A228BC6709}" type="presParOf" srcId="{32B94F04-F19C-4E66-B9A6-06FAD1F82E2F}" destId="{AF34D446-24FA-40BE-9526-C9D829F18A25}" srcOrd="8" destOrd="0" presId="urn:microsoft.com/office/officeart/2005/8/layout/hChevron3"/>
    <dgm:cxn modelId="{53FDE406-A5FB-4B07-BA64-9ABBA42DFED4}" type="presParOf" srcId="{32B94F04-F19C-4E66-B9A6-06FAD1F82E2F}" destId="{6FFEBC6F-A497-4CB6-9C80-E0C2BA209A39}" srcOrd="9" destOrd="0" presId="urn:microsoft.com/office/officeart/2005/8/layout/hChevron3"/>
    <dgm:cxn modelId="{B7CED556-B428-45A9-9783-185C69873CAE}" type="presParOf" srcId="{32B94F04-F19C-4E66-B9A6-06FAD1F82E2F}" destId="{45FFDCAD-37C5-4FFB-8BE0-7F82D30140AA}" srcOrd="10" destOrd="0" presId="urn:microsoft.com/office/officeart/2005/8/layout/hChevron3"/>
    <dgm:cxn modelId="{0B8E4C49-095B-4101-9A80-071ED333CA4D}" type="presParOf" srcId="{32B94F04-F19C-4E66-B9A6-06FAD1F82E2F}" destId="{2DCECFBB-CCC3-4186-9D96-4E563682E9BC}" srcOrd="11" destOrd="0" presId="urn:microsoft.com/office/officeart/2005/8/layout/hChevron3"/>
    <dgm:cxn modelId="{AED31A9B-D772-4001-96FA-90EE57B624D6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2" csCatId="colorful" phldr="1"/>
      <dgm:spPr/>
    </dgm:pt>
    <dgm:pt modelId="{EFC18E9A-AFB4-4F1A-8F20-BF8073A6014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</dgm:spPr>
      <dgm:t>
        <a:bodyPr/>
        <a:lstStyle/>
        <a:p>
          <a:r>
            <a:rPr lang="en-US" sz="800" dirty="0" smtClean="0"/>
            <a:t>C18, C4, C1</a:t>
          </a:r>
          <a:endParaRPr lang="en-US" sz="8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8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800"/>
        </a:p>
      </dgm:t>
    </dgm:pt>
    <dgm:pt modelId="{BE978A98-AEDC-470A-8133-DF9BA8F6EEB8}">
      <dgm:prSet phldrT="[Text]" custT="1"/>
      <dgm:spPr/>
      <dgm:t>
        <a:bodyPr/>
        <a:lstStyle/>
        <a:p>
          <a:r>
            <a:rPr lang="en-US" sz="800" dirty="0" smtClean="0"/>
            <a:t>CN</a:t>
          </a:r>
          <a:endParaRPr lang="en-US" sz="8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8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800"/>
        </a:p>
      </dgm:t>
    </dgm:pt>
    <dgm:pt modelId="{9E8A5A92-0BC1-431B-A6E3-FD41D32A6FEA}">
      <dgm:prSet phldrT="[Text]" custT="1"/>
      <dgm:spPr/>
      <dgm:t>
        <a:bodyPr/>
        <a:lstStyle/>
        <a:p>
          <a:r>
            <a:rPr lang="en-US" sz="800" dirty="0" smtClean="0"/>
            <a:t>SIL</a:t>
          </a:r>
          <a:endParaRPr lang="en-US" sz="8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8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800"/>
        </a:p>
      </dgm:t>
    </dgm:pt>
    <dgm:pt modelId="{887AEB99-6FCB-48E0-AB42-137A2C1D5155}">
      <dgm:prSet phldrT="[Text]" custT="1"/>
      <dgm:spPr/>
      <dgm:t>
        <a:bodyPr/>
        <a:lstStyle/>
        <a:p>
          <a:r>
            <a:rPr lang="en-US" sz="800" dirty="0" smtClean="0"/>
            <a:t>PHE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8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800"/>
        </a:p>
      </dgm:t>
    </dgm:pt>
    <dgm:pt modelId="{6E2B425E-DB10-4391-A560-045643E348B4}">
      <dgm:prSet phldrT="[Text]" custT="1"/>
      <dgm:spPr/>
      <dgm:t>
        <a:bodyPr/>
        <a:lstStyle/>
        <a:p>
          <a:r>
            <a:rPr lang="en-US" sz="800" dirty="0" smtClean="0"/>
            <a:t>Diol</a:t>
          </a:r>
          <a:endParaRPr lang="en-US" sz="8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8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800"/>
        </a:p>
      </dgm:t>
    </dgm:pt>
    <dgm:pt modelId="{A69774F6-FA63-41F3-B28B-A7F84DD09852}">
      <dgm:prSet phldrT="[Text]" custT="1"/>
      <dgm:spPr/>
      <dgm:t>
        <a:bodyPr/>
        <a:lstStyle/>
        <a:p>
          <a:r>
            <a:rPr lang="en-US" sz="800" dirty="0" smtClean="0"/>
            <a:t>NH2</a:t>
          </a:r>
          <a:endParaRPr lang="en-US" sz="8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8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800"/>
        </a:p>
      </dgm:t>
    </dgm:pt>
    <dgm:pt modelId="{49467E98-B64C-4791-BF3D-B1526BE47BBE}">
      <dgm:prSet phldrT="[Text]" custT="1"/>
      <dgm:spPr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US" sz="800" dirty="0" smtClean="0"/>
            <a:t>EP</a:t>
          </a:r>
          <a:endParaRPr lang="en-US" sz="8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8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8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2EFE5757-60B5-4706-BA38-743782AF53E3}" type="presOf" srcId="{EFC18E9A-AFB4-4F1A-8F20-BF8073A60140}" destId="{914D0252-0B3A-4BC2-A3AB-F12AFE982964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0E209242-71CB-4BF3-AEDF-C9AED3A0AE99}" type="presOf" srcId="{BE978A98-AEDC-470A-8133-DF9BA8F6EEB8}" destId="{CD6608BE-8DAF-4A7D-BACA-A39860AC830E}" srcOrd="0" destOrd="0" presId="urn:microsoft.com/office/officeart/2005/8/layout/hChevron3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248F834B-74A8-4709-A7B9-E5F85868670E}" type="presOf" srcId="{98420229-2B2A-43F7-83E1-13AC35CE1C91}" destId="{32B94F04-F19C-4E66-B9A6-06FAD1F82E2F}" srcOrd="0" destOrd="0" presId="urn:microsoft.com/office/officeart/2005/8/layout/hChevron3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AA3EE3D4-2004-4E6F-BEE3-8B2B2280CADB}" type="presOf" srcId="{887AEB99-6FCB-48E0-AB42-137A2C1D5155}" destId="{3B7F2D4C-3DAF-4287-BBEA-2686F7C547EC}" srcOrd="0" destOrd="0" presId="urn:microsoft.com/office/officeart/2005/8/layout/hChevron3"/>
    <dgm:cxn modelId="{EB262ED2-92D7-4244-A4FB-44DD818E86D8}" type="presOf" srcId="{49467E98-B64C-4791-BF3D-B1526BE47BBE}" destId="{89ABE842-A5E7-4107-9BCD-4B1331640B91}" srcOrd="0" destOrd="0" presId="urn:microsoft.com/office/officeart/2005/8/layout/hChevron3"/>
    <dgm:cxn modelId="{F4D4AFBD-A8F2-440B-9987-BC3E76F197C9}" type="presOf" srcId="{A69774F6-FA63-41F3-B28B-A7F84DD09852}" destId="{45FFDCAD-37C5-4FFB-8BE0-7F82D30140AA}" srcOrd="0" destOrd="0" presId="urn:microsoft.com/office/officeart/2005/8/layout/hChevron3"/>
    <dgm:cxn modelId="{C3975048-6CDE-462F-B137-4EF024362799}" type="presOf" srcId="{6E2B425E-DB10-4391-A560-045643E348B4}" destId="{AF34D446-24FA-40BE-9526-C9D829F18A25}" srcOrd="0" destOrd="0" presId="urn:microsoft.com/office/officeart/2005/8/layout/hChevron3"/>
    <dgm:cxn modelId="{A0F807A5-D078-40FF-868A-19F6A82D5F2D}" type="presOf" srcId="{9E8A5A92-0BC1-431B-A6E3-FD41D32A6FEA}" destId="{37A34AA0-180E-4EC9-B9FD-8493C231C6F8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177CA6B1-63C0-4506-BCB1-995036F82D78}" type="presParOf" srcId="{32B94F04-F19C-4E66-B9A6-06FAD1F82E2F}" destId="{914D0252-0B3A-4BC2-A3AB-F12AFE982964}" srcOrd="0" destOrd="0" presId="urn:microsoft.com/office/officeart/2005/8/layout/hChevron3"/>
    <dgm:cxn modelId="{2C3C2DC5-328A-4EE5-A71C-9E7601C6CAA6}" type="presParOf" srcId="{32B94F04-F19C-4E66-B9A6-06FAD1F82E2F}" destId="{28A4D2A6-053B-4F29-8557-11E2E649DC5E}" srcOrd="1" destOrd="0" presId="urn:microsoft.com/office/officeart/2005/8/layout/hChevron3"/>
    <dgm:cxn modelId="{D07D38FF-D998-4F2D-8278-A34719D827FD}" type="presParOf" srcId="{32B94F04-F19C-4E66-B9A6-06FAD1F82E2F}" destId="{3B7F2D4C-3DAF-4287-BBEA-2686F7C547EC}" srcOrd="2" destOrd="0" presId="urn:microsoft.com/office/officeart/2005/8/layout/hChevron3"/>
    <dgm:cxn modelId="{B737BF39-15B8-4E61-BAD0-4FF0255230B0}" type="presParOf" srcId="{32B94F04-F19C-4E66-B9A6-06FAD1F82E2F}" destId="{3200B2DB-18DC-45A9-81E1-603A19FB57BC}" srcOrd="3" destOrd="0" presId="urn:microsoft.com/office/officeart/2005/8/layout/hChevron3"/>
    <dgm:cxn modelId="{39EE2F99-EE99-4769-8F3E-E652CEE5649F}" type="presParOf" srcId="{32B94F04-F19C-4E66-B9A6-06FAD1F82E2F}" destId="{CD6608BE-8DAF-4A7D-BACA-A39860AC830E}" srcOrd="4" destOrd="0" presId="urn:microsoft.com/office/officeart/2005/8/layout/hChevron3"/>
    <dgm:cxn modelId="{04447A77-3FCA-4FC6-AE69-80DB2681D294}" type="presParOf" srcId="{32B94F04-F19C-4E66-B9A6-06FAD1F82E2F}" destId="{D1891952-B854-4337-8C9A-C5A93D61D7D1}" srcOrd="5" destOrd="0" presId="urn:microsoft.com/office/officeart/2005/8/layout/hChevron3"/>
    <dgm:cxn modelId="{45377AC9-D0A6-4479-9A9A-17D9DD578542}" type="presParOf" srcId="{32B94F04-F19C-4E66-B9A6-06FAD1F82E2F}" destId="{37A34AA0-180E-4EC9-B9FD-8493C231C6F8}" srcOrd="6" destOrd="0" presId="urn:microsoft.com/office/officeart/2005/8/layout/hChevron3"/>
    <dgm:cxn modelId="{7859417D-10EC-4628-85A9-AD110652C29A}" type="presParOf" srcId="{32B94F04-F19C-4E66-B9A6-06FAD1F82E2F}" destId="{493B2689-4745-4F76-A976-B600D35C10E3}" srcOrd="7" destOrd="0" presId="urn:microsoft.com/office/officeart/2005/8/layout/hChevron3"/>
    <dgm:cxn modelId="{259D4F85-988A-4350-800E-2E83FE91816C}" type="presParOf" srcId="{32B94F04-F19C-4E66-B9A6-06FAD1F82E2F}" destId="{AF34D446-24FA-40BE-9526-C9D829F18A25}" srcOrd="8" destOrd="0" presId="urn:microsoft.com/office/officeart/2005/8/layout/hChevron3"/>
    <dgm:cxn modelId="{42237ECC-329D-49DB-95AC-940E140FFA87}" type="presParOf" srcId="{32B94F04-F19C-4E66-B9A6-06FAD1F82E2F}" destId="{6FFEBC6F-A497-4CB6-9C80-E0C2BA209A39}" srcOrd="9" destOrd="0" presId="urn:microsoft.com/office/officeart/2005/8/layout/hChevron3"/>
    <dgm:cxn modelId="{805CA947-8AA9-497E-915A-EDA6E3700F97}" type="presParOf" srcId="{32B94F04-F19C-4E66-B9A6-06FAD1F82E2F}" destId="{45FFDCAD-37C5-4FFB-8BE0-7F82D30140AA}" srcOrd="10" destOrd="0" presId="urn:microsoft.com/office/officeart/2005/8/layout/hChevron3"/>
    <dgm:cxn modelId="{E2A1C897-EBBC-4D2B-AD84-899BDE85071C}" type="presParOf" srcId="{32B94F04-F19C-4E66-B9A6-06FAD1F82E2F}" destId="{2DCECFBB-CCC3-4186-9D96-4E563682E9BC}" srcOrd="11" destOrd="0" presId="urn:microsoft.com/office/officeart/2005/8/layout/hChevron3"/>
    <dgm:cxn modelId="{939CD964-6145-4C8E-9546-867FAA171023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3" csCatId="colorful" phldr="1"/>
      <dgm:spPr/>
    </dgm:pt>
    <dgm:pt modelId="{EFC18E9A-AFB4-4F1A-8F20-BF8073A6014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endParaRPr lang="en-US" sz="7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7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700"/>
        </a:p>
      </dgm:t>
    </dgm:pt>
    <dgm:pt modelId="{BE978A98-AEDC-470A-8133-DF9BA8F6EEB8}">
      <dgm:prSet phldrT="[Text]" custT="1"/>
      <dgm:spPr/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  <a:r>
            <a:rPr lang="en-US" sz="700" dirty="0" err="1" smtClean="0"/>
            <a:t>EtAOc</a:t>
          </a:r>
          <a:r>
            <a:rPr lang="en-US" sz="700" dirty="0" smtClean="0"/>
            <a:t> </a:t>
          </a:r>
        </a:p>
        <a:p>
          <a:r>
            <a:rPr lang="en-US" sz="700" dirty="0" smtClean="0"/>
            <a:t>ACE or ACN</a:t>
          </a:r>
          <a:endParaRPr lang="en-US" sz="7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7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700"/>
        </a:p>
      </dgm:t>
    </dgm:pt>
    <dgm:pt modelId="{9E8A5A92-0BC1-431B-A6E3-FD41D32A6FEA}">
      <dgm:prSet phldrT="[Text]" custT="1"/>
      <dgm:spPr/>
      <dgm:t>
        <a:bodyPr/>
        <a:lstStyle/>
        <a:p>
          <a:r>
            <a:rPr lang="en-US" sz="700" dirty="0" smtClean="0"/>
            <a:t>CO2 / IPA</a:t>
          </a:r>
          <a:endParaRPr lang="en-US" sz="7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7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700"/>
        </a:p>
      </dgm:t>
    </dgm:pt>
    <dgm:pt modelId="{887AEB99-6FCB-48E0-AB42-137A2C1D5155}">
      <dgm:prSet phldrT="[Text]" custT="1"/>
      <dgm:spPr/>
      <dgm:t>
        <a:bodyPr/>
        <a:lstStyle/>
        <a:p>
          <a:r>
            <a:rPr lang="en-US" sz="700" dirty="0" smtClean="0"/>
            <a:t>+ Heptane </a:t>
          </a:r>
          <a:r>
            <a:rPr lang="en-US" sz="500" dirty="0" smtClean="0"/>
            <a:t>(10% max)</a:t>
          </a:r>
          <a:endParaRPr lang="en-US" sz="5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7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700"/>
        </a:p>
      </dgm:t>
    </dgm:pt>
    <dgm:pt modelId="{6E2B425E-DB10-4391-A560-045643E348B4}">
      <dgm:prSet phldrT="[Text]" custT="1"/>
      <dgm:spPr/>
      <dgm:t>
        <a:bodyPr/>
        <a:lstStyle/>
        <a:p>
          <a:r>
            <a:rPr lang="en-US" sz="700" dirty="0" smtClean="0"/>
            <a:t>CO2 / </a:t>
          </a:r>
          <a:r>
            <a:rPr lang="en-US" sz="700" dirty="0" err="1" smtClean="0"/>
            <a:t>EtOH</a:t>
          </a:r>
          <a:endParaRPr lang="en-US" sz="7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7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700"/>
        </a:p>
      </dgm:t>
    </dgm:pt>
    <dgm:pt modelId="{A69774F6-FA63-41F3-B28B-A7F84DD09852}">
      <dgm:prSet phldrT="[Text]" custT="1"/>
      <dgm:spPr/>
      <dgm:t>
        <a:bodyPr/>
        <a:lstStyle/>
        <a:p>
          <a:r>
            <a:rPr lang="en-US" sz="700" dirty="0" smtClean="0"/>
            <a:t>CO2 / </a:t>
          </a:r>
          <a:r>
            <a:rPr lang="en-US" sz="700" dirty="0" err="1" smtClean="0"/>
            <a:t>MeOH</a:t>
          </a:r>
          <a:endParaRPr lang="en-US" sz="7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7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700"/>
        </a:p>
      </dgm:t>
    </dgm:pt>
    <dgm:pt modelId="{49467E98-B64C-4791-BF3D-B1526BE47BBE}">
      <dgm:prSet phldrT="[Text]" custT="1"/>
      <dgm:spPr/>
      <dgm:t>
        <a:bodyPr/>
        <a:lstStyle/>
        <a:p>
          <a:r>
            <a:rPr lang="en-US" sz="700" dirty="0" smtClean="0"/>
            <a:t>+ H20 (10% max)</a:t>
          </a:r>
          <a:endParaRPr lang="en-US" sz="7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7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7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B6E77F-2927-4353-BAF7-D4A9B1BA9878}" type="presOf" srcId="{6E2B425E-DB10-4391-A560-045643E348B4}" destId="{AF34D446-24FA-40BE-9526-C9D829F18A25}" srcOrd="0" destOrd="0" presId="urn:microsoft.com/office/officeart/2005/8/layout/hChevron3"/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23840AA2-ECC4-468F-AE1F-2DA485A8C0FA}" type="presOf" srcId="{887AEB99-6FCB-48E0-AB42-137A2C1D5155}" destId="{3B7F2D4C-3DAF-4287-BBEA-2686F7C547EC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6B044148-C83C-4ECC-A419-2D7C0BDB18B5}" type="presOf" srcId="{98420229-2B2A-43F7-83E1-13AC35CE1C91}" destId="{32B94F04-F19C-4E66-B9A6-06FAD1F82E2F}" srcOrd="0" destOrd="0" presId="urn:microsoft.com/office/officeart/2005/8/layout/hChevron3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BE90F514-757F-46EE-8C7E-8E5A05885161}" type="presOf" srcId="{EFC18E9A-AFB4-4F1A-8F20-BF8073A60140}" destId="{914D0252-0B3A-4BC2-A3AB-F12AFE982964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B9E0CCEE-2364-4397-9234-08E9A82B2511}" type="presOf" srcId="{A69774F6-FA63-41F3-B28B-A7F84DD09852}" destId="{45FFDCAD-37C5-4FFB-8BE0-7F82D30140AA}" srcOrd="0" destOrd="0" presId="urn:microsoft.com/office/officeart/2005/8/layout/hChevron3"/>
    <dgm:cxn modelId="{B6E79321-2F63-4723-B43F-F15E546A9E06}" type="presOf" srcId="{9E8A5A92-0BC1-431B-A6E3-FD41D32A6FEA}" destId="{37A34AA0-180E-4EC9-B9FD-8493C231C6F8}" srcOrd="0" destOrd="0" presId="urn:microsoft.com/office/officeart/2005/8/layout/hChevron3"/>
    <dgm:cxn modelId="{B6D026AD-E644-40F8-BD2C-D071F6296279}" type="presOf" srcId="{BE978A98-AEDC-470A-8133-DF9BA8F6EEB8}" destId="{CD6608BE-8DAF-4A7D-BACA-A39860AC830E}" srcOrd="0" destOrd="0" presId="urn:microsoft.com/office/officeart/2005/8/layout/hChevron3"/>
    <dgm:cxn modelId="{7AB01302-69E0-47C9-A1F9-E357E2AB6916}" type="presOf" srcId="{49467E98-B64C-4791-BF3D-B1526BE47BBE}" destId="{89ABE842-A5E7-4107-9BCD-4B1331640B91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6E2C2219-DFB0-41F5-A604-1E7859CD5B3F}" type="presParOf" srcId="{32B94F04-F19C-4E66-B9A6-06FAD1F82E2F}" destId="{914D0252-0B3A-4BC2-A3AB-F12AFE982964}" srcOrd="0" destOrd="0" presId="urn:microsoft.com/office/officeart/2005/8/layout/hChevron3"/>
    <dgm:cxn modelId="{ECA6D72B-3D24-499D-9794-5095752BA62E}" type="presParOf" srcId="{32B94F04-F19C-4E66-B9A6-06FAD1F82E2F}" destId="{28A4D2A6-053B-4F29-8557-11E2E649DC5E}" srcOrd="1" destOrd="0" presId="urn:microsoft.com/office/officeart/2005/8/layout/hChevron3"/>
    <dgm:cxn modelId="{98866377-8FBD-4FC9-B554-4786CD3DDE86}" type="presParOf" srcId="{32B94F04-F19C-4E66-B9A6-06FAD1F82E2F}" destId="{3B7F2D4C-3DAF-4287-BBEA-2686F7C547EC}" srcOrd="2" destOrd="0" presId="urn:microsoft.com/office/officeart/2005/8/layout/hChevron3"/>
    <dgm:cxn modelId="{8D431786-29FC-4FF8-B3EC-9A1E1517EE2E}" type="presParOf" srcId="{32B94F04-F19C-4E66-B9A6-06FAD1F82E2F}" destId="{3200B2DB-18DC-45A9-81E1-603A19FB57BC}" srcOrd="3" destOrd="0" presId="urn:microsoft.com/office/officeart/2005/8/layout/hChevron3"/>
    <dgm:cxn modelId="{2F561739-4E91-4CA6-A155-61799687CE99}" type="presParOf" srcId="{32B94F04-F19C-4E66-B9A6-06FAD1F82E2F}" destId="{CD6608BE-8DAF-4A7D-BACA-A39860AC830E}" srcOrd="4" destOrd="0" presId="urn:microsoft.com/office/officeart/2005/8/layout/hChevron3"/>
    <dgm:cxn modelId="{285AD295-452A-43C9-A014-1FDBD9710D0B}" type="presParOf" srcId="{32B94F04-F19C-4E66-B9A6-06FAD1F82E2F}" destId="{D1891952-B854-4337-8C9A-C5A93D61D7D1}" srcOrd="5" destOrd="0" presId="urn:microsoft.com/office/officeart/2005/8/layout/hChevron3"/>
    <dgm:cxn modelId="{B3498F88-40ED-49AB-883A-30C9671C8D53}" type="presParOf" srcId="{32B94F04-F19C-4E66-B9A6-06FAD1F82E2F}" destId="{37A34AA0-180E-4EC9-B9FD-8493C231C6F8}" srcOrd="6" destOrd="0" presId="urn:microsoft.com/office/officeart/2005/8/layout/hChevron3"/>
    <dgm:cxn modelId="{96928D42-E877-469C-86D1-C8A099BBE142}" type="presParOf" srcId="{32B94F04-F19C-4E66-B9A6-06FAD1F82E2F}" destId="{493B2689-4745-4F76-A976-B600D35C10E3}" srcOrd="7" destOrd="0" presId="urn:microsoft.com/office/officeart/2005/8/layout/hChevron3"/>
    <dgm:cxn modelId="{45695987-92C6-45F9-8FBD-22D2F321473D}" type="presParOf" srcId="{32B94F04-F19C-4E66-B9A6-06FAD1F82E2F}" destId="{AF34D446-24FA-40BE-9526-C9D829F18A25}" srcOrd="8" destOrd="0" presId="urn:microsoft.com/office/officeart/2005/8/layout/hChevron3"/>
    <dgm:cxn modelId="{4AB795A8-5432-4266-9296-02D8F24E2DBE}" type="presParOf" srcId="{32B94F04-F19C-4E66-B9A6-06FAD1F82E2F}" destId="{6FFEBC6F-A497-4CB6-9C80-E0C2BA209A39}" srcOrd="9" destOrd="0" presId="urn:microsoft.com/office/officeart/2005/8/layout/hChevron3"/>
    <dgm:cxn modelId="{D6F44DAF-7698-43F2-96B8-6FBB90C7D0C1}" type="presParOf" srcId="{32B94F04-F19C-4E66-B9A6-06FAD1F82E2F}" destId="{45FFDCAD-37C5-4FFB-8BE0-7F82D30140AA}" srcOrd="10" destOrd="0" presId="urn:microsoft.com/office/officeart/2005/8/layout/hChevron3"/>
    <dgm:cxn modelId="{0538CEA3-D670-49A6-A9E9-4DF0E02D836D}" type="presParOf" srcId="{32B94F04-F19C-4E66-B9A6-06FAD1F82E2F}" destId="{2DCECFBB-CCC3-4186-9D96-4E563682E9BC}" srcOrd="11" destOrd="0" presId="urn:microsoft.com/office/officeart/2005/8/layout/hChevron3"/>
    <dgm:cxn modelId="{0826FF64-1053-4568-A638-F3E0A6199A23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2" csCatId="colorful" phldr="1"/>
      <dgm:spPr/>
    </dgm:pt>
    <dgm:pt modelId="{EFC18E9A-AFB4-4F1A-8F20-BF8073A6014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</dgm:spPr>
      <dgm:t>
        <a:bodyPr/>
        <a:lstStyle/>
        <a:p>
          <a:r>
            <a:rPr lang="en-US" sz="800" dirty="0" smtClean="0"/>
            <a:t>C18, C4, C1</a:t>
          </a:r>
          <a:endParaRPr lang="en-US" sz="8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8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800"/>
        </a:p>
      </dgm:t>
    </dgm:pt>
    <dgm:pt modelId="{BE978A98-AEDC-470A-8133-DF9BA8F6EEB8}">
      <dgm:prSet phldrT="[Text]" custT="1"/>
      <dgm:spPr/>
      <dgm:t>
        <a:bodyPr/>
        <a:lstStyle/>
        <a:p>
          <a:r>
            <a:rPr lang="en-US" sz="800" dirty="0" err="1" smtClean="0"/>
            <a:t>Cyano</a:t>
          </a:r>
          <a:endParaRPr lang="en-US" sz="8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8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800"/>
        </a:p>
      </dgm:t>
    </dgm:pt>
    <dgm:pt modelId="{9E8A5A92-0BC1-431B-A6E3-FD41D32A6FEA}">
      <dgm:prSet phldrT="[Text]" custT="1"/>
      <dgm:spPr/>
      <dgm:t>
        <a:bodyPr/>
        <a:lstStyle/>
        <a:p>
          <a:r>
            <a:rPr lang="en-US" sz="800" dirty="0" smtClean="0"/>
            <a:t>Silica</a:t>
          </a:r>
          <a:endParaRPr lang="en-US" sz="8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8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800"/>
        </a:p>
      </dgm:t>
    </dgm:pt>
    <dgm:pt modelId="{887AEB99-6FCB-48E0-AB42-137A2C1D5155}">
      <dgm:prSet phldrT="[Text]" custT="1"/>
      <dgm:spPr/>
      <dgm:t>
        <a:bodyPr/>
        <a:lstStyle/>
        <a:p>
          <a:r>
            <a:rPr lang="en-US" sz="800" dirty="0" smtClean="0"/>
            <a:t>Phenyl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8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800"/>
        </a:p>
      </dgm:t>
    </dgm:pt>
    <dgm:pt modelId="{6E2B425E-DB10-4391-A560-045643E348B4}">
      <dgm:prSet phldrT="[Text]" custT="1"/>
      <dgm:spPr/>
      <dgm:t>
        <a:bodyPr/>
        <a:lstStyle/>
        <a:p>
          <a:r>
            <a:rPr lang="en-US" sz="800" dirty="0" smtClean="0"/>
            <a:t>Diol</a:t>
          </a:r>
          <a:endParaRPr lang="en-US" sz="8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8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800"/>
        </a:p>
      </dgm:t>
    </dgm:pt>
    <dgm:pt modelId="{A69774F6-FA63-41F3-B28B-A7F84DD09852}">
      <dgm:prSet phldrT="[Text]" custT="1"/>
      <dgm:spPr/>
      <dgm:t>
        <a:bodyPr/>
        <a:lstStyle/>
        <a:p>
          <a:r>
            <a:rPr lang="en-US" sz="800" dirty="0" smtClean="0"/>
            <a:t>Amino</a:t>
          </a:r>
          <a:endParaRPr lang="en-US" sz="8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8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800"/>
        </a:p>
      </dgm:t>
    </dgm:pt>
    <dgm:pt modelId="{49467E98-B64C-4791-BF3D-B1526BE47BBE}">
      <dgm:prSet phldrT="[Text]" custT="1"/>
      <dgm:spPr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US" sz="800" dirty="0" smtClean="0"/>
            <a:t>Ethyl Pyridine</a:t>
          </a:r>
          <a:endParaRPr lang="en-US" sz="8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8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8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74A78813-B42E-4D31-A8C1-152E172726D4}" type="presOf" srcId="{98420229-2B2A-43F7-83E1-13AC35CE1C91}" destId="{32B94F04-F19C-4E66-B9A6-06FAD1F82E2F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85978F1C-D1E5-4398-A8B0-7F89D6E72171}" type="presOf" srcId="{9E8A5A92-0BC1-431B-A6E3-FD41D32A6FEA}" destId="{37A34AA0-180E-4EC9-B9FD-8493C231C6F8}" srcOrd="0" destOrd="0" presId="urn:microsoft.com/office/officeart/2005/8/layout/hChevron3"/>
    <dgm:cxn modelId="{95828D15-30F7-49F1-902C-6274B6AB5FED}" type="presOf" srcId="{49467E98-B64C-4791-BF3D-B1526BE47BBE}" destId="{89ABE842-A5E7-4107-9BCD-4B1331640B91}" srcOrd="0" destOrd="0" presId="urn:microsoft.com/office/officeart/2005/8/layout/hChevron3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26A4CCC9-D5DB-4132-80C4-4FAF8CB7F6D4}" type="presOf" srcId="{EFC18E9A-AFB4-4F1A-8F20-BF8073A60140}" destId="{914D0252-0B3A-4BC2-A3AB-F12AFE982964}" srcOrd="0" destOrd="0" presId="urn:microsoft.com/office/officeart/2005/8/layout/hChevron3"/>
    <dgm:cxn modelId="{271D3F00-C2B2-437A-8810-5F6284BD72BF}" type="presOf" srcId="{6E2B425E-DB10-4391-A560-045643E348B4}" destId="{AF34D446-24FA-40BE-9526-C9D829F18A25}" srcOrd="0" destOrd="0" presId="urn:microsoft.com/office/officeart/2005/8/layout/hChevron3"/>
    <dgm:cxn modelId="{ACC0E30B-165A-4379-A523-DCB644E5C97A}" type="presOf" srcId="{A69774F6-FA63-41F3-B28B-A7F84DD09852}" destId="{45FFDCAD-37C5-4FFB-8BE0-7F82D30140AA}" srcOrd="0" destOrd="0" presId="urn:microsoft.com/office/officeart/2005/8/layout/hChevron3"/>
    <dgm:cxn modelId="{5725C112-08B7-4640-9BB5-15AE7B22A317}" type="presOf" srcId="{BE978A98-AEDC-470A-8133-DF9BA8F6EEB8}" destId="{CD6608BE-8DAF-4A7D-BACA-A39860AC830E}" srcOrd="0" destOrd="0" presId="urn:microsoft.com/office/officeart/2005/8/layout/hChevron3"/>
    <dgm:cxn modelId="{5A508491-C28D-4C02-A227-BD58819C3A8B}" type="presOf" srcId="{887AEB99-6FCB-48E0-AB42-137A2C1D5155}" destId="{3B7F2D4C-3DAF-4287-BBEA-2686F7C547EC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6D5888CC-142A-41CB-8B65-E14A84C1311D}" type="presParOf" srcId="{32B94F04-F19C-4E66-B9A6-06FAD1F82E2F}" destId="{914D0252-0B3A-4BC2-A3AB-F12AFE982964}" srcOrd="0" destOrd="0" presId="urn:microsoft.com/office/officeart/2005/8/layout/hChevron3"/>
    <dgm:cxn modelId="{2EF53C05-AFF5-472E-99DE-838847061B7C}" type="presParOf" srcId="{32B94F04-F19C-4E66-B9A6-06FAD1F82E2F}" destId="{28A4D2A6-053B-4F29-8557-11E2E649DC5E}" srcOrd="1" destOrd="0" presId="urn:microsoft.com/office/officeart/2005/8/layout/hChevron3"/>
    <dgm:cxn modelId="{A1913DE3-FD99-49C5-981E-46FCCB6871D5}" type="presParOf" srcId="{32B94F04-F19C-4E66-B9A6-06FAD1F82E2F}" destId="{3B7F2D4C-3DAF-4287-BBEA-2686F7C547EC}" srcOrd="2" destOrd="0" presId="urn:microsoft.com/office/officeart/2005/8/layout/hChevron3"/>
    <dgm:cxn modelId="{9EAB9CD7-C202-4258-B660-6981ACCEFE57}" type="presParOf" srcId="{32B94F04-F19C-4E66-B9A6-06FAD1F82E2F}" destId="{3200B2DB-18DC-45A9-81E1-603A19FB57BC}" srcOrd="3" destOrd="0" presId="urn:microsoft.com/office/officeart/2005/8/layout/hChevron3"/>
    <dgm:cxn modelId="{7BA5F3AC-A8DD-4A32-9DFD-0EE5E8D5279B}" type="presParOf" srcId="{32B94F04-F19C-4E66-B9A6-06FAD1F82E2F}" destId="{CD6608BE-8DAF-4A7D-BACA-A39860AC830E}" srcOrd="4" destOrd="0" presId="urn:microsoft.com/office/officeart/2005/8/layout/hChevron3"/>
    <dgm:cxn modelId="{6A90CB81-215D-4C0F-BC39-D268785D6A84}" type="presParOf" srcId="{32B94F04-F19C-4E66-B9A6-06FAD1F82E2F}" destId="{D1891952-B854-4337-8C9A-C5A93D61D7D1}" srcOrd="5" destOrd="0" presId="urn:microsoft.com/office/officeart/2005/8/layout/hChevron3"/>
    <dgm:cxn modelId="{C83706AE-79A5-4A16-BBBB-E82B78223CB0}" type="presParOf" srcId="{32B94F04-F19C-4E66-B9A6-06FAD1F82E2F}" destId="{37A34AA0-180E-4EC9-B9FD-8493C231C6F8}" srcOrd="6" destOrd="0" presId="urn:microsoft.com/office/officeart/2005/8/layout/hChevron3"/>
    <dgm:cxn modelId="{8601422C-DDA8-4930-A30C-B56BE43BDD1D}" type="presParOf" srcId="{32B94F04-F19C-4E66-B9A6-06FAD1F82E2F}" destId="{493B2689-4745-4F76-A976-B600D35C10E3}" srcOrd="7" destOrd="0" presId="urn:microsoft.com/office/officeart/2005/8/layout/hChevron3"/>
    <dgm:cxn modelId="{5DA0628D-D199-4B92-B556-111A30F58FCB}" type="presParOf" srcId="{32B94F04-F19C-4E66-B9A6-06FAD1F82E2F}" destId="{AF34D446-24FA-40BE-9526-C9D829F18A25}" srcOrd="8" destOrd="0" presId="urn:microsoft.com/office/officeart/2005/8/layout/hChevron3"/>
    <dgm:cxn modelId="{D4184A8C-D587-4ECC-8570-73BD04EAE189}" type="presParOf" srcId="{32B94F04-F19C-4E66-B9A6-06FAD1F82E2F}" destId="{6FFEBC6F-A497-4CB6-9C80-E0C2BA209A39}" srcOrd="9" destOrd="0" presId="urn:microsoft.com/office/officeart/2005/8/layout/hChevron3"/>
    <dgm:cxn modelId="{3D09635F-6090-4875-88EF-21612ED5786D}" type="presParOf" srcId="{32B94F04-F19C-4E66-B9A6-06FAD1F82E2F}" destId="{45FFDCAD-37C5-4FFB-8BE0-7F82D30140AA}" srcOrd="10" destOrd="0" presId="urn:microsoft.com/office/officeart/2005/8/layout/hChevron3"/>
    <dgm:cxn modelId="{1C84D144-C15F-4C33-A97B-375C9FC14D0D}" type="presParOf" srcId="{32B94F04-F19C-4E66-B9A6-06FAD1F82E2F}" destId="{2DCECFBB-CCC3-4186-9D96-4E563682E9BC}" srcOrd="11" destOrd="0" presId="urn:microsoft.com/office/officeart/2005/8/layout/hChevron3"/>
    <dgm:cxn modelId="{F8D703F1-C392-4E86-BBCA-613D7927D3B4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3" csCatId="colorful" phldr="1"/>
      <dgm:spPr/>
    </dgm:pt>
    <dgm:pt modelId="{EFC18E9A-AFB4-4F1A-8F20-BF8073A6014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</dgm:spPr>
      <dgm:t>
        <a:bodyPr/>
        <a:lstStyle/>
        <a:p>
          <a:r>
            <a:rPr lang="en-US" sz="700" dirty="0" smtClean="0"/>
            <a:t>Carbon Dioxide</a:t>
          </a:r>
          <a:endParaRPr lang="en-US" sz="7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7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700"/>
        </a:p>
      </dgm:t>
    </dgm:pt>
    <dgm:pt modelId="{BE978A98-AEDC-470A-8133-DF9BA8F6EEB8}">
      <dgm:prSet phldrT="[Text]" custT="1"/>
      <dgm:spPr/>
      <dgm:t>
        <a:bodyPr/>
        <a:lstStyle/>
        <a:p>
          <a:r>
            <a:rPr lang="en-US" sz="600" dirty="0" smtClean="0"/>
            <a:t>CO</a:t>
          </a:r>
          <a:r>
            <a:rPr lang="en-US" sz="600" baseline="-25000" dirty="0" smtClean="0"/>
            <a:t>2</a:t>
          </a:r>
          <a:r>
            <a:rPr lang="en-US" sz="600" dirty="0" smtClean="0"/>
            <a:t> / Ethyl Acetate </a:t>
          </a:r>
        </a:p>
        <a:p>
          <a:r>
            <a:rPr lang="en-US" sz="600" dirty="0" smtClean="0"/>
            <a:t>Acetone or Acetonitrile</a:t>
          </a:r>
          <a:endParaRPr lang="en-US" sz="6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7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700"/>
        </a:p>
      </dgm:t>
    </dgm:pt>
    <dgm:pt modelId="{9E8A5A92-0BC1-431B-A6E3-FD41D32A6FEA}">
      <dgm:prSet phldrT="[Text]" custT="1"/>
      <dgm:spPr/>
      <dgm:t>
        <a:bodyPr/>
        <a:lstStyle/>
        <a:p>
          <a:r>
            <a:rPr lang="en-US" sz="700" dirty="0" smtClean="0"/>
            <a:t>CO2 / Isopropyl alcohol</a:t>
          </a:r>
          <a:endParaRPr lang="en-US" sz="7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7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700"/>
        </a:p>
      </dgm:t>
    </dgm:pt>
    <dgm:pt modelId="{887AEB99-6FCB-48E0-AB42-137A2C1D5155}">
      <dgm:prSet phldrT="[Text]" custT="1"/>
      <dgm:spPr/>
      <dgm:t>
        <a:bodyPr/>
        <a:lstStyle/>
        <a:p>
          <a:r>
            <a:rPr lang="en-US" sz="700" dirty="0" smtClean="0"/>
            <a:t>+ Heptane </a:t>
          </a:r>
          <a:r>
            <a:rPr lang="en-US" sz="500" dirty="0" smtClean="0"/>
            <a:t>(10% max)</a:t>
          </a:r>
          <a:endParaRPr lang="en-US" sz="5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7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700"/>
        </a:p>
      </dgm:t>
    </dgm:pt>
    <dgm:pt modelId="{6E2B425E-DB10-4391-A560-045643E348B4}">
      <dgm:prSet phldrT="[Text]" custT="1"/>
      <dgm:spPr/>
      <dgm:t>
        <a:bodyPr/>
        <a:lstStyle/>
        <a:p>
          <a:r>
            <a:rPr lang="en-US" sz="700" dirty="0" smtClean="0"/>
            <a:t>CO2 / Ethanol</a:t>
          </a:r>
          <a:endParaRPr lang="en-US" sz="7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7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700"/>
        </a:p>
      </dgm:t>
    </dgm:pt>
    <dgm:pt modelId="{A69774F6-FA63-41F3-B28B-A7F84DD09852}">
      <dgm:prSet phldrT="[Text]" custT="1"/>
      <dgm:spPr/>
      <dgm:t>
        <a:bodyPr/>
        <a:lstStyle/>
        <a:p>
          <a:r>
            <a:rPr lang="en-US" sz="700" dirty="0" smtClean="0"/>
            <a:t>CO2 / Methanol</a:t>
          </a:r>
          <a:endParaRPr lang="en-US" sz="7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7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700"/>
        </a:p>
      </dgm:t>
    </dgm:pt>
    <dgm:pt modelId="{49467E98-B64C-4791-BF3D-B1526BE47BBE}">
      <dgm:prSet phldrT="[Text]" custT="1"/>
      <dgm:spPr/>
      <dgm:t>
        <a:bodyPr/>
        <a:lstStyle/>
        <a:p>
          <a:r>
            <a:rPr lang="en-US" sz="700" dirty="0" smtClean="0"/>
            <a:t>+ Water (10% max)</a:t>
          </a:r>
          <a:endParaRPr lang="en-US" sz="7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7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7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B48FA3-25B0-4665-B67A-5F8D9458D6C9}" type="presOf" srcId="{EFC18E9A-AFB4-4F1A-8F20-BF8073A60140}" destId="{914D0252-0B3A-4BC2-A3AB-F12AFE982964}" srcOrd="0" destOrd="0" presId="urn:microsoft.com/office/officeart/2005/8/layout/hChevron3"/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B4FE4458-415B-4EFB-91C0-D90FB79D22C5}" type="presOf" srcId="{A69774F6-FA63-41F3-B28B-A7F84DD09852}" destId="{45FFDCAD-37C5-4FFB-8BE0-7F82D30140AA}" srcOrd="0" destOrd="0" presId="urn:microsoft.com/office/officeart/2005/8/layout/hChevron3"/>
    <dgm:cxn modelId="{38422DBE-9122-4754-BA23-A74E23FD0B43}" type="presOf" srcId="{BE978A98-AEDC-470A-8133-DF9BA8F6EEB8}" destId="{CD6608BE-8DAF-4A7D-BACA-A39860AC830E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E7A50AE0-6C59-499F-A63D-FAC469176C08}" type="presOf" srcId="{49467E98-B64C-4791-BF3D-B1526BE47BBE}" destId="{89ABE842-A5E7-4107-9BCD-4B1331640B91}" srcOrd="0" destOrd="0" presId="urn:microsoft.com/office/officeart/2005/8/layout/hChevron3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36045A2A-C977-4E2C-A472-25EBAEF259C8}" type="presOf" srcId="{9E8A5A92-0BC1-431B-A6E3-FD41D32A6FEA}" destId="{37A34AA0-180E-4EC9-B9FD-8493C231C6F8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70022111-82A5-4419-9F12-2FDF45C2CC7F}" type="presOf" srcId="{6E2B425E-DB10-4391-A560-045643E348B4}" destId="{AF34D446-24FA-40BE-9526-C9D829F18A25}" srcOrd="0" destOrd="0" presId="urn:microsoft.com/office/officeart/2005/8/layout/hChevron3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3B8A3A3B-C217-44B7-A39B-0B43A920F47A}" type="presOf" srcId="{887AEB99-6FCB-48E0-AB42-137A2C1D5155}" destId="{3B7F2D4C-3DAF-4287-BBEA-2686F7C547EC}" srcOrd="0" destOrd="0" presId="urn:microsoft.com/office/officeart/2005/8/layout/hChevron3"/>
    <dgm:cxn modelId="{3C4AC764-4239-4E53-B8EA-851F00F76594}" type="presOf" srcId="{98420229-2B2A-43F7-83E1-13AC35CE1C91}" destId="{32B94F04-F19C-4E66-B9A6-06FAD1F82E2F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2BB9D8CA-0305-4FA1-9ED2-5D9B12E920C5}" type="presParOf" srcId="{32B94F04-F19C-4E66-B9A6-06FAD1F82E2F}" destId="{914D0252-0B3A-4BC2-A3AB-F12AFE982964}" srcOrd="0" destOrd="0" presId="urn:microsoft.com/office/officeart/2005/8/layout/hChevron3"/>
    <dgm:cxn modelId="{FCC584AB-9A31-46E5-8E07-767BF422C8F6}" type="presParOf" srcId="{32B94F04-F19C-4E66-B9A6-06FAD1F82E2F}" destId="{28A4D2A6-053B-4F29-8557-11E2E649DC5E}" srcOrd="1" destOrd="0" presId="urn:microsoft.com/office/officeart/2005/8/layout/hChevron3"/>
    <dgm:cxn modelId="{314D522E-B76A-4856-85FC-2E29321F2F20}" type="presParOf" srcId="{32B94F04-F19C-4E66-B9A6-06FAD1F82E2F}" destId="{3B7F2D4C-3DAF-4287-BBEA-2686F7C547EC}" srcOrd="2" destOrd="0" presId="urn:microsoft.com/office/officeart/2005/8/layout/hChevron3"/>
    <dgm:cxn modelId="{FC91CA10-88F4-4E9F-BAD7-4ACBEFE9900A}" type="presParOf" srcId="{32B94F04-F19C-4E66-B9A6-06FAD1F82E2F}" destId="{3200B2DB-18DC-45A9-81E1-603A19FB57BC}" srcOrd="3" destOrd="0" presId="urn:microsoft.com/office/officeart/2005/8/layout/hChevron3"/>
    <dgm:cxn modelId="{9DD859AC-7F2F-4CD6-8429-A63B9305FE05}" type="presParOf" srcId="{32B94F04-F19C-4E66-B9A6-06FAD1F82E2F}" destId="{CD6608BE-8DAF-4A7D-BACA-A39860AC830E}" srcOrd="4" destOrd="0" presId="urn:microsoft.com/office/officeart/2005/8/layout/hChevron3"/>
    <dgm:cxn modelId="{D15FCB3C-C6D9-4447-A6ED-B8D9A76679E8}" type="presParOf" srcId="{32B94F04-F19C-4E66-B9A6-06FAD1F82E2F}" destId="{D1891952-B854-4337-8C9A-C5A93D61D7D1}" srcOrd="5" destOrd="0" presId="urn:microsoft.com/office/officeart/2005/8/layout/hChevron3"/>
    <dgm:cxn modelId="{344203BD-2715-4CB0-BFE2-6963C23DE2F1}" type="presParOf" srcId="{32B94F04-F19C-4E66-B9A6-06FAD1F82E2F}" destId="{37A34AA0-180E-4EC9-B9FD-8493C231C6F8}" srcOrd="6" destOrd="0" presId="urn:microsoft.com/office/officeart/2005/8/layout/hChevron3"/>
    <dgm:cxn modelId="{2578FFFA-1254-45C5-9828-BC1A65828AA2}" type="presParOf" srcId="{32B94F04-F19C-4E66-B9A6-06FAD1F82E2F}" destId="{493B2689-4745-4F76-A976-B600D35C10E3}" srcOrd="7" destOrd="0" presId="urn:microsoft.com/office/officeart/2005/8/layout/hChevron3"/>
    <dgm:cxn modelId="{433540AC-730E-419E-A314-0D6A3700EFFA}" type="presParOf" srcId="{32B94F04-F19C-4E66-B9A6-06FAD1F82E2F}" destId="{AF34D446-24FA-40BE-9526-C9D829F18A25}" srcOrd="8" destOrd="0" presId="urn:microsoft.com/office/officeart/2005/8/layout/hChevron3"/>
    <dgm:cxn modelId="{8E9F3166-9476-4457-8837-A3EC84DC8E36}" type="presParOf" srcId="{32B94F04-F19C-4E66-B9A6-06FAD1F82E2F}" destId="{6FFEBC6F-A497-4CB6-9C80-E0C2BA209A39}" srcOrd="9" destOrd="0" presId="urn:microsoft.com/office/officeart/2005/8/layout/hChevron3"/>
    <dgm:cxn modelId="{14859CBB-2898-435F-A093-9FAF7875DB08}" type="presParOf" srcId="{32B94F04-F19C-4E66-B9A6-06FAD1F82E2F}" destId="{45FFDCAD-37C5-4FFB-8BE0-7F82D30140AA}" srcOrd="10" destOrd="0" presId="urn:microsoft.com/office/officeart/2005/8/layout/hChevron3"/>
    <dgm:cxn modelId="{5577DA6F-5643-400F-9CB5-70947ECC25D2}" type="presParOf" srcId="{32B94F04-F19C-4E66-B9A6-06FAD1F82E2F}" destId="{2DCECFBB-CCC3-4186-9D96-4E563682E9BC}" srcOrd="11" destOrd="0" presId="urn:microsoft.com/office/officeart/2005/8/layout/hChevron3"/>
    <dgm:cxn modelId="{F57219E4-E219-4205-A726-263B64B22F5D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2" csCatId="colorful" phldr="1"/>
      <dgm:spPr/>
    </dgm:pt>
    <dgm:pt modelId="{EFC18E9A-AFB4-4F1A-8F20-BF8073A6014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6350">
          <a:solidFill>
            <a:schemeClr val="tx1">
              <a:lumMod val="65000"/>
              <a:lumOff val="35000"/>
            </a:schemeClr>
          </a:solidFill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C18, C4, C1</a:t>
          </a:r>
          <a:endParaRPr lang="en-US" sz="8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8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800"/>
        </a:p>
      </dgm:t>
    </dgm:pt>
    <dgm:pt modelId="{BE978A98-AEDC-470A-8133-DF9BA8F6EEB8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err="1" smtClean="0"/>
            <a:t>Cyano</a:t>
          </a:r>
          <a:endParaRPr lang="en-US" sz="8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8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800"/>
        </a:p>
      </dgm:t>
    </dgm:pt>
    <dgm:pt modelId="{9E8A5A92-0BC1-431B-A6E3-FD41D32A6FEA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Silica</a:t>
          </a:r>
          <a:endParaRPr lang="en-US" sz="8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8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800"/>
        </a:p>
      </dgm:t>
    </dgm:pt>
    <dgm:pt modelId="{887AEB99-6FCB-48E0-AB42-137A2C1D5155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Phenyl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8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800"/>
        </a:p>
      </dgm:t>
    </dgm:pt>
    <dgm:pt modelId="{6E2B425E-DB10-4391-A560-045643E348B4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Diol</a:t>
          </a:r>
          <a:endParaRPr lang="en-US" sz="8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8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800"/>
        </a:p>
      </dgm:t>
    </dgm:pt>
    <dgm:pt modelId="{A69774F6-FA63-41F3-B28B-A7F84DD09852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Amino</a:t>
          </a:r>
          <a:endParaRPr lang="en-US" sz="8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8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800"/>
        </a:p>
      </dgm:t>
    </dgm:pt>
    <dgm:pt modelId="{49467E98-B64C-4791-BF3D-B1526BE47BBE}">
      <dgm:prSet phldrT="[Text]" custT="1"/>
      <dgm:spPr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</a:gradFill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Ethyl Pyridine</a:t>
          </a:r>
          <a:endParaRPr lang="en-US" sz="8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8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8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 custScaleY="99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9D2FD2-F5C8-449D-B5A1-A6EB964AB1F6}" type="presOf" srcId="{887AEB99-6FCB-48E0-AB42-137A2C1D5155}" destId="{3B7F2D4C-3DAF-4287-BBEA-2686F7C547EC}" srcOrd="0" destOrd="0" presId="urn:microsoft.com/office/officeart/2005/8/layout/hChevron3"/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8C2263C6-B22D-4622-A55C-5E80956E2BE2}" type="presOf" srcId="{98420229-2B2A-43F7-83E1-13AC35CE1C91}" destId="{32B94F04-F19C-4E66-B9A6-06FAD1F82E2F}" srcOrd="0" destOrd="0" presId="urn:microsoft.com/office/officeart/2005/8/layout/hChevron3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F260CE84-B3DB-4C47-8202-F935BBEA604E}" type="presOf" srcId="{49467E98-B64C-4791-BF3D-B1526BE47BBE}" destId="{89ABE842-A5E7-4107-9BCD-4B1331640B91}" srcOrd="0" destOrd="0" presId="urn:microsoft.com/office/officeart/2005/8/layout/hChevron3"/>
    <dgm:cxn modelId="{2808CECE-4842-4CBD-896A-282693FA61E5}" type="presOf" srcId="{BE978A98-AEDC-470A-8133-DF9BA8F6EEB8}" destId="{CD6608BE-8DAF-4A7D-BACA-A39860AC830E}" srcOrd="0" destOrd="0" presId="urn:microsoft.com/office/officeart/2005/8/layout/hChevron3"/>
    <dgm:cxn modelId="{71B59113-D172-40A1-943A-0766B670B112}" type="presOf" srcId="{EFC18E9A-AFB4-4F1A-8F20-BF8073A60140}" destId="{914D0252-0B3A-4BC2-A3AB-F12AFE982964}" srcOrd="0" destOrd="0" presId="urn:microsoft.com/office/officeart/2005/8/layout/hChevron3"/>
    <dgm:cxn modelId="{EC29243A-175D-4CD2-8964-AA66E52055F7}" type="presOf" srcId="{A69774F6-FA63-41F3-B28B-A7F84DD09852}" destId="{45FFDCAD-37C5-4FFB-8BE0-7F82D30140AA}" srcOrd="0" destOrd="0" presId="urn:microsoft.com/office/officeart/2005/8/layout/hChevron3"/>
    <dgm:cxn modelId="{0A2B2E51-FBB8-423D-A99E-E8A8671D4EA7}" type="presOf" srcId="{6E2B425E-DB10-4391-A560-045643E348B4}" destId="{AF34D446-24FA-40BE-9526-C9D829F18A25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C8F0A719-11A7-490D-9302-F0D105F1964D}" type="presOf" srcId="{9E8A5A92-0BC1-431B-A6E3-FD41D32A6FEA}" destId="{37A34AA0-180E-4EC9-B9FD-8493C231C6F8}" srcOrd="0" destOrd="0" presId="urn:microsoft.com/office/officeart/2005/8/layout/hChevron3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9A57C95F-1AB2-4A5B-A028-64119FFF503D}" type="presParOf" srcId="{32B94F04-F19C-4E66-B9A6-06FAD1F82E2F}" destId="{914D0252-0B3A-4BC2-A3AB-F12AFE982964}" srcOrd="0" destOrd="0" presId="urn:microsoft.com/office/officeart/2005/8/layout/hChevron3"/>
    <dgm:cxn modelId="{1FB3FFBE-456D-424C-900B-09CD4FCA9A60}" type="presParOf" srcId="{32B94F04-F19C-4E66-B9A6-06FAD1F82E2F}" destId="{28A4D2A6-053B-4F29-8557-11E2E649DC5E}" srcOrd="1" destOrd="0" presId="urn:microsoft.com/office/officeart/2005/8/layout/hChevron3"/>
    <dgm:cxn modelId="{3AF541FF-5570-4B89-B051-F4CF242F2C21}" type="presParOf" srcId="{32B94F04-F19C-4E66-B9A6-06FAD1F82E2F}" destId="{3B7F2D4C-3DAF-4287-BBEA-2686F7C547EC}" srcOrd="2" destOrd="0" presId="urn:microsoft.com/office/officeart/2005/8/layout/hChevron3"/>
    <dgm:cxn modelId="{FF765967-CA86-44B4-A10C-143F39C42032}" type="presParOf" srcId="{32B94F04-F19C-4E66-B9A6-06FAD1F82E2F}" destId="{3200B2DB-18DC-45A9-81E1-603A19FB57BC}" srcOrd="3" destOrd="0" presId="urn:microsoft.com/office/officeart/2005/8/layout/hChevron3"/>
    <dgm:cxn modelId="{3D21396D-F4CD-43D2-9EBD-01936FEFE7E6}" type="presParOf" srcId="{32B94F04-F19C-4E66-B9A6-06FAD1F82E2F}" destId="{CD6608BE-8DAF-4A7D-BACA-A39860AC830E}" srcOrd="4" destOrd="0" presId="urn:microsoft.com/office/officeart/2005/8/layout/hChevron3"/>
    <dgm:cxn modelId="{564BC584-0637-436E-80A9-02C47413A689}" type="presParOf" srcId="{32B94F04-F19C-4E66-B9A6-06FAD1F82E2F}" destId="{D1891952-B854-4337-8C9A-C5A93D61D7D1}" srcOrd="5" destOrd="0" presId="urn:microsoft.com/office/officeart/2005/8/layout/hChevron3"/>
    <dgm:cxn modelId="{DF0F817B-B71C-44A2-A929-52917B4B3E57}" type="presParOf" srcId="{32B94F04-F19C-4E66-B9A6-06FAD1F82E2F}" destId="{37A34AA0-180E-4EC9-B9FD-8493C231C6F8}" srcOrd="6" destOrd="0" presId="urn:microsoft.com/office/officeart/2005/8/layout/hChevron3"/>
    <dgm:cxn modelId="{FAF47203-2A8C-4577-BA06-FF653D742063}" type="presParOf" srcId="{32B94F04-F19C-4E66-B9A6-06FAD1F82E2F}" destId="{493B2689-4745-4F76-A976-B600D35C10E3}" srcOrd="7" destOrd="0" presId="urn:microsoft.com/office/officeart/2005/8/layout/hChevron3"/>
    <dgm:cxn modelId="{D0025806-8E91-42A0-BCCE-28689D55EB77}" type="presParOf" srcId="{32B94F04-F19C-4E66-B9A6-06FAD1F82E2F}" destId="{AF34D446-24FA-40BE-9526-C9D829F18A25}" srcOrd="8" destOrd="0" presId="urn:microsoft.com/office/officeart/2005/8/layout/hChevron3"/>
    <dgm:cxn modelId="{91554591-5335-4263-A618-3738EC9ED3C3}" type="presParOf" srcId="{32B94F04-F19C-4E66-B9A6-06FAD1F82E2F}" destId="{6FFEBC6F-A497-4CB6-9C80-E0C2BA209A39}" srcOrd="9" destOrd="0" presId="urn:microsoft.com/office/officeart/2005/8/layout/hChevron3"/>
    <dgm:cxn modelId="{1B019025-65B4-4F07-8360-DF7E799C8A44}" type="presParOf" srcId="{32B94F04-F19C-4E66-B9A6-06FAD1F82E2F}" destId="{45FFDCAD-37C5-4FFB-8BE0-7F82D30140AA}" srcOrd="10" destOrd="0" presId="urn:microsoft.com/office/officeart/2005/8/layout/hChevron3"/>
    <dgm:cxn modelId="{B32F3A19-F729-4939-B5ED-144A210C6E28}" type="presParOf" srcId="{32B94F04-F19C-4E66-B9A6-06FAD1F82E2F}" destId="{2DCECFBB-CCC3-4186-9D96-4E563682E9BC}" srcOrd="11" destOrd="0" presId="urn:microsoft.com/office/officeart/2005/8/layout/hChevron3"/>
    <dgm:cxn modelId="{6B6C3CC8-2C8C-487F-956D-FA784181C005}" type="presParOf" srcId="{32B94F04-F19C-4E66-B9A6-06FAD1F82E2F}" destId="{89ABE842-A5E7-4107-9BCD-4B1331640B91}" srcOrd="12" destOrd="0" presId="urn:microsoft.com/office/officeart/2005/8/layout/hChevron3"/>
  </dgm:cxnLst>
  <dgm:bg>
    <a:effectLst>
      <a:outerShdw blurRad="50800" dist="38100" dir="10800000" algn="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3" csCatId="colorful" phldr="1"/>
      <dgm:spPr/>
    </dgm:pt>
    <dgm:pt modelId="{EFC18E9A-AFB4-4F1A-8F20-BF8073A6014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 w="3175">
          <a:solidFill>
            <a:schemeClr val="tx1"/>
          </a:solidFill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Carbon Dioxide</a:t>
          </a:r>
          <a:endParaRPr lang="en-US" sz="7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7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700"/>
        </a:p>
      </dgm:t>
    </dgm:pt>
    <dgm:pt modelId="{BE978A98-AEDC-470A-8133-DF9BA8F6EEB8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 lIns="0" tIns="182880" rIns="0" bIns="182880"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\ Ethyl Acetate, Acetone or Acetonitrile</a:t>
          </a:r>
          <a:endParaRPr lang="en-US" sz="7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7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700"/>
        </a:p>
      </dgm:t>
    </dgm:pt>
    <dgm:pt modelId="{9E8A5A92-0BC1-431B-A6E3-FD41D32A6FEA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</a:p>
        <a:p>
          <a:r>
            <a:rPr lang="en-US" sz="700" dirty="0" smtClean="0"/>
            <a:t>Isopropyl alcohol</a:t>
          </a:r>
          <a:endParaRPr lang="en-US" sz="7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7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700"/>
        </a:p>
      </dgm:t>
    </dgm:pt>
    <dgm:pt modelId="{887AEB99-6FCB-48E0-AB42-137A2C1D5155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+ Heptane </a:t>
          </a:r>
        </a:p>
        <a:p>
          <a:r>
            <a:rPr lang="en-US" sz="600" dirty="0" smtClean="0"/>
            <a:t>(10% max)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7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700"/>
        </a:p>
      </dgm:t>
    </dgm:pt>
    <dgm:pt modelId="{6E2B425E-DB10-4391-A560-045643E348B4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</a:p>
        <a:p>
          <a:r>
            <a:rPr lang="en-US" sz="700" dirty="0" smtClean="0"/>
            <a:t>Ethanol</a:t>
          </a:r>
          <a:endParaRPr lang="en-US" sz="7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7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700"/>
        </a:p>
      </dgm:t>
    </dgm:pt>
    <dgm:pt modelId="{A69774F6-FA63-41F3-B28B-A7F84DD09852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CO</a:t>
          </a:r>
          <a:r>
            <a:rPr lang="en-US" sz="700" baseline="-25000" dirty="0" smtClean="0"/>
            <a:t>2</a:t>
          </a:r>
          <a:r>
            <a:rPr lang="en-US" sz="700" dirty="0" smtClean="0"/>
            <a:t> / </a:t>
          </a:r>
        </a:p>
        <a:p>
          <a:r>
            <a:rPr lang="en-US" sz="700" dirty="0" smtClean="0"/>
            <a:t>Methanol</a:t>
          </a:r>
          <a:endParaRPr lang="en-US" sz="7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7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700"/>
        </a:p>
      </dgm:t>
    </dgm:pt>
    <dgm:pt modelId="{49467E98-B64C-4791-BF3D-B1526BE47BBE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700" dirty="0" smtClean="0"/>
            <a:t>+ Water </a:t>
          </a:r>
        </a:p>
        <a:p>
          <a:r>
            <a:rPr lang="en-US" sz="700" dirty="0" smtClean="0"/>
            <a:t>(10% max)</a:t>
          </a:r>
          <a:endParaRPr lang="en-US" sz="7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7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7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D891BC9A-B3E4-4EE3-9342-D285B90ABA7F}" type="presOf" srcId="{6E2B425E-DB10-4391-A560-045643E348B4}" destId="{AF34D446-24FA-40BE-9526-C9D829F18A25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778E005D-5646-4D6C-A48B-3A1DE0201855}" type="presOf" srcId="{49467E98-B64C-4791-BF3D-B1526BE47BBE}" destId="{89ABE842-A5E7-4107-9BCD-4B1331640B91}" srcOrd="0" destOrd="0" presId="urn:microsoft.com/office/officeart/2005/8/layout/hChevron3"/>
    <dgm:cxn modelId="{F5197830-EE5C-497D-A691-BD1FCE660BEB}" type="presOf" srcId="{BE978A98-AEDC-470A-8133-DF9BA8F6EEB8}" destId="{CD6608BE-8DAF-4A7D-BACA-A39860AC830E}" srcOrd="0" destOrd="0" presId="urn:microsoft.com/office/officeart/2005/8/layout/hChevron3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3F8A8948-3565-4994-BF40-5ED4DE0521C7}" type="presOf" srcId="{9E8A5A92-0BC1-431B-A6E3-FD41D32A6FEA}" destId="{37A34AA0-180E-4EC9-B9FD-8493C231C6F8}" srcOrd="0" destOrd="0" presId="urn:microsoft.com/office/officeart/2005/8/layout/hChevron3"/>
    <dgm:cxn modelId="{68B22A8E-1C0D-462C-B49E-A869B35B93F1}" type="presOf" srcId="{98420229-2B2A-43F7-83E1-13AC35CE1C91}" destId="{32B94F04-F19C-4E66-B9A6-06FAD1F82E2F}" srcOrd="0" destOrd="0" presId="urn:microsoft.com/office/officeart/2005/8/layout/hChevron3"/>
    <dgm:cxn modelId="{CED7BC71-7E25-42D8-AC75-8A5B39720B9A}" type="presOf" srcId="{887AEB99-6FCB-48E0-AB42-137A2C1D5155}" destId="{3B7F2D4C-3DAF-4287-BBEA-2686F7C547EC}" srcOrd="0" destOrd="0" presId="urn:microsoft.com/office/officeart/2005/8/layout/hChevron3"/>
    <dgm:cxn modelId="{A45BBAE5-380B-4184-991F-A3063E40AB69}" type="presOf" srcId="{EFC18E9A-AFB4-4F1A-8F20-BF8073A60140}" destId="{914D0252-0B3A-4BC2-A3AB-F12AFE982964}" srcOrd="0" destOrd="0" presId="urn:microsoft.com/office/officeart/2005/8/layout/hChevron3"/>
    <dgm:cxn modelId="{C97D7DE0-5A24-4CD6-A0E0-9DF3AF2CB840}" type="presOf" srcId="{A69774F6-FA63-41F3-B28B-A7F84DD09852}" destId="{45FFDCAD-37C5-4FFB-8BE0-7F82D30140AA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10B9E3DF-EBA9-46C0-90A0-5C12F93BB699}" type="presParOf" srcId="{32B94F04-F19C-4E66-B9A6-06FAD1F82E2F}" destId="{914D0252-0B3A-4BC2-A3AB-F12AFE982964}" srcOrd="0" destOrd="0" presId="urn:microsoft.com/office/officeart/2005/8/layout/hChevron3"/>
    <dgm:cxn modelId="{DB2EBCAE-5B15-4650-BFCE-AC8EDBFA4871}" type="presParOf" srcId="{32B94F04-F19C-4E66-B9A6-06FAD1F82E2F}" destId="{28A4D2A6-053B-4F29-8557-11E2E649DC5E}" srcOrd="1" destOrd="0" presId="urn:microsoft.com/office/officeart/2005/8/layout/hChevron3"/>
    <dgm:cxn modelId="{424845C6-50E8-420E-B09D-1C6C94EA160A}" type="presParOf" srcId="{32B94F04-F19C-4E66-B9A6-06FAD1F82E2F}" destId="{3B7F2D4C-3DAF-4287-BBEA-2686F7C547EC}" srcOrd="2" destOrd="0" presId="urn:microsoft.com/office/officeart/2005/8/layout/hChevron3"/>
    <dgm:cxn modelId="{E8AC78D5-F167-4E50-BD12-68BB38ABB184}" type="presParOf" srcId="{32B94F04-F19C-4E66-B9A6-06FAD1F82E2F}" destId="{3200B2DB-18DC-45A9-81E1-603A19FB57BC}" srcOrd="3" destOrd="0" presId="urn:microsoft.com/office/officeart/2005/8/layout/hChevron3"/>
    <dgm:cxn modelId="{E4F1C9D6-009E-4EC1-B773-248FCC874B16}" type="presParOf" srcId="{32B94F04-F19C-4E66-B9A6-06FAD1F82E2F}" destId="{CD6608BE-8DAF-4A7D-BACA-A39860AC830E}" srcOrd="4" destOrd="0" presId="urn:microsoft.com/office/officeart/2005/8/layout/hChevron3"/>
    <dgm:cxn modelId="{42B6C4D3-D97C-454C-B6EF-06D15530023C}" type="presParOf" srcId="{32B94F04-F19C-4E66-B9A6-06FAD1F82E2F}" destId="{D1891952-B854-4337-8C9A-C5A93D61D7D1}" srcOrd="5" destOrd="0" presId="urn:microsoft.com/office/officeart/2005/8/layout/hChevron3"/>
    <dgm:cxn modelId="{63B6D27C-8D4B-4442-9F64-EE16081BA7A4}" type="presParOf" srcId="{32B94F04-F19C-4E66-B9A6-06FAD1F82E2F}" destId="{37A34AA0-180E-4EC9-B9FD-8493C231C6F8}" srcOrd="6" destOrd="0" presId="urn:microsoft.com/office/officeart/2005/8/layout/hChevron3"/>
    <dgm:cxn modelId="{16448B26-8B10-4E94-8656-799F5C648C46}" type="presParOf" srcId="{32B94F04-F19C-4E66-B9A6-06FAD1F82E2F}" destId="{493B2689-4745-4F76-A976-B600D35C10E3}" srcOrd="7" destOrd="0" presId="urn:microsoft.com/office/officeart/2005/8/layout/hChevron3"/>
    <dgm:cxn modelId="{3740FABA-8765-4D94-83F7-682836F5ACD6}" type="presParOf" srcId="{32B94F04-F19C-4E66-B9A6-06FAD1F82E2F}" destId="{AF34D446-24FA-40BE-9526-C9D829F18A25}" srcOrd="8" destOrd="0" presId="urn:microsoft.com/office/officeart/2005/8/layout/hChevron3"/>
    <dgm:cxn modelId="{5EAEFCF7-239C-43B1-94D1-DB0203082608}" type="presParOf" srcId="{32B94F04-F19C-4E66-B9A6-06FAD1F82E2F}" destId="{6FFEBC6F-A497-4CB6-9C80-E0C2BA209A39}" srcOrd="9" destOrd="0" presId="urn:microsoft.com/office/officeart/2005/8/layout/hChevron3"/>
    <dgm:cxn modelId="{7B4091A5-001C-4207-84D1-43ED5F20A1C5}" type="presParOf" srcId="{32B94F04-F19C-4E66-B9A6-06FAD1F82E2F}" destId="{45FFDCAD-37C5-4FFB-8BE0-7F82D30140AA}" srcOrd="10" destOrd="0" presId="urn:microsoft.com/office/officeart/2005/8/layout/hChevron3"/>
    <dgm:cxn modelId="{F08E0984-EB27-49A6-82F2-C5CEE17AD629}" type="presParOf" srcId="{32B94F04-F19C-4E66-B9A6-06FAD1F82E2F}" destId="{2DCECFBB-CCC3-4186-9D96-4E563682E9BC}" srcOrd="11" destOrd="0" presId="urn:microsoft.com/office/officeart/2005/8/layout/hChevron3"/>
    <dgm:cxn modelId="{FFFFD426-4CDC-4A2D-A531-E3D4BEB6FE17}" type="presParOf" srcId="{32B94F04-F19C-4E66-B9A6-06FAD1F82E2F}" destId="{89ABE842-A5E7-4107-9BCD-4B1331640B91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420229-2B2A-43F7-83E1-13AC35CE1C91}" type="doc">
      <dgm:prSet loTypeId="urn:microsoft.com/office/officeart/2005/8/layout/hChevron3" loCatId="process" qsTypeId="urn:microsoft.com/office/officeart/2005/8/quickstyle/simple3" qsCatId="simple" csTypeId="urn:microsoft.com/office/officeart/2005/8/colors/colorful2" csCatId="colorful" phldr="1"/>
      <dgm:spPr/>
    </dgm:pt>
    <dgm:pt modelId="{EFC18E9A-AFB4-4F1A-8F20-BF8073A6014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 w="6350">
          <a:solidFill>
            <a:schemeClr val="tx1">
              <a:lumMod val="65000"/>
              <a:lumOff val="35000"/>
            </a:schemeClr>
          </a:solidFill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C18, C4, C1</a:t>
          </a:r>
          <a:endParaRPr lang="en-US" sz="800" baseline="-25000" dirty="0"/>
        </a:p>
      </dgm:t>
    </dgm:pt>
    <dgm:pt modelId="{6B2693C7-FC46-4C07-A6D4-8C9C96510F32}" type="parTrans" cxnId="{C0C418D4-B3EF-4705-B876-958982B7C429}">
      <dgm:prSet/>
      <dgm:spPr/>
      <dgm:t>
        <a:bodyPr/>
        <a:lstStyle/>
        <a:p>
          <a:endParaRPr lang="en-US" sz="800"/>
        </a:p>
      </dgm:t>
    </dgm:pt>
    <dgm:pt modelId="{F7E317F2-DA7A-409D-9D1D-23BBDA60956A}" type="sibTrans" cxnId="{C0C418D4-B3EF-4705-B876-958982B7C429}">
      <dgm:prSet/>
      <dgm:spPr/>
      <dgm:t>
        <a:bodyPr/>
        <a:lstStyle/>
        <a:p>
          <a:endParaRPr lang="en-US" sz="800"/>
        </a:p>
      </dgm:t>
    </dgm:pt>
    <dgm:pt modelId="{BE978A98-AEDC-470A-8133-DF9BA8F6EEB8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err="1" smtClean="0"/>
            <a:t>Cyano</a:t>
          </a:r>
          <a:endParaRPr lang="en-US" sz="800" dirty="0"/>
        </a:p>
      </dgm:t>
    </dgm:pt>
    <dgm:pt modelId="{29E9AB40-CACA-4DEE-A8DA-75E79EA1ECC4}" type="parTrans" cxnId="{19ABB336-C993-48DF-99A1-6BD703AFB133}">
      <dgm:prSet/>
      <dgm:spPr/>
      <dgm:t>
        <a:bodyPr/>
        <a:lstStyle/>
        <a:p>
          <a:endParaRPr lang="en-US" sz="800"/>
        </a:p>
      </dgm:t>
    </dgm:pt>
    <dgm:pt modelId="{DFEA2F81-E387-481F-8F19-FC6E01403744}" type="sibTrans" cxnId="{19ABB336-C993-48DF-99A1-6BD703AFB133}">
      <dgm:prSet/>
      <dgm:spPr/>
      <dgm:t>
        <a:bodyPr/>
        <a:lstStyle/>
        <a:p>
          <a:endParaRPr lang="en-US" sz="800"/>
        </a:p>
      </dgm:t>
    </dgm:pt>
    <dgm:pt modelId="{9E8A5A92-0BC1-431B-A6E3-FD41D32A6FEA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Silica</a:t>
          </a:r>
          <a:endParaRPr lang="en-US" sz="800" dirty="0"/>
        </a:p>
      </dgm:t>
    </dgm:pt>
    <dgm:pt modelId="{1EA5EEF3-0D9E-479D-97C0-6C6B03C95474}" type="parTrans" cxnId="{4C2A6C39-1D65-4D45-B2C0-B1CE379B2D6F}">
      <dgm:prSet/>
      <dgm:spPr/>
      <dgm:t>
        <a:bodyPr/>
        <a:lstStyle/>
        <a:p>
          <a:endParaRPr lang="en-US" sz="800"/>
        </a:p>
      </dgm:t>
    </dgm:pt>
    <dgm:pt modelId="{D4618148-B7DB-48BA-BD59-724FF96573AE}" type="sibTrans" cxnId="{4C2A6C39-1D65-4D45-B2C0-B1CE379B2D6F}">
      <dgm:prSet/>
      <dgm:spPr/>
      <dgm:t>
        <a:bodyPr/>
        <a:lstStyle/>
        <a:p>
          <a:endParaRPr lang="en-US" sz="800"/>
        </a:p>
      </dgm:t>
    </dgm:pt>
    <dgm:pt modelId="{887AEB99-6FCB-48E0-AB42-137A2C1D5155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Phenyl</a:t>
          </a:r>
          <a:endParaRPr lang="en-US" sz="600" dirty="0"/>
        </a:p>
      </dgm:t>
    </dgm:pt>
    <dgm:pt modelId="{23B2CC28-5BF8-4B8C-B019-657460481B00}" type="parTrans" cxnId="{D3F6F801-5E0B-47DF-8178-A57FB294F8E7}">
      <dgm:prSet/>
      <dgm:spPr/>
      <dgm:t>
        <a:bodyPr/>
        <a:lstStyle/>
        <a:p>
          <a:endParaRPr lang="en-US" sz="800"/>
        </a:p>
      </dgm:t>
    </dgm:pt>
    <dgm:pt modelId="{35326FD6-846B-4B9F-B0A1-226124A0C5BD}" type="sibTrans" cxnId="{D3F6F801-5E0B-47DF-8178-A57FB294F8E7}">
      <dgm:prSet/>
      <dgm:spPr/>
      <dgm:t>
        <a:bodyPr/>
        <a:lstStyle/>
        <a:p>
          <a:endParaRPr lang="en-US" sz="800"/>
        </a:p>
      </dgm:t>
    </dgm:pt>
    <dgm:pt modelId="{6E2B425E-DB10-4391-A560-045643E348B4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Diol</a:t>
          </a:r>
          <a:endParaRPr lang="en-US" sz="800" dirty="0"/>
        </a:p>
      </dgm:t>
    </dgm:pt>
    <dgm:pt modelId="{AAF0289E-9976-4E37-AE04-D8EB1C5DB8BB}" type="parTrans" cxnId="{90E338E2-2077-4F53-A159-04BDA8C2F2BB}">
      <dgm:prSet/>
      <dgm:spPr/>
      <dgm:t>
        <a:bodyPr/>
        <a:lstStyle/>
        <a:p>
          <a:endParaRPr lang="en-US" sz="800"/>
        </a:p>
      </dgm:t>
    </dgm:pt>
    <dgm:pt modelId="{8B3A242B-758C-41F1-8744-6C5713FB7D55}" type="sibTrans" cxnId="{90E338E2-2077-4F53-A159-04BDA8C2F2BB}">
      <dgm:prSet/>
      <dgm:spPr/>
      <dgm:t>
        <a:bodyPr/>
        <a:lstStyle/>
        <a:p>
          <a:endParaRPr lang="en-US" sz="800"/>
        </a:p>
      </dgm:t>
    </dgm:pt>
    <dgm:pt modelId="{A69774F6-FA63-41F3-B28B-A7F84DD09852}">
      <dgm:prSet phldrT="[Text]" custT="1"/>
      <dgm:spPr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Amino</a:t>
          </a:r>
          <a:endParaRPr lang="en-US" sz="800" dirty="0"/>
        </a:p>
      </dgm:t>
    </dgm:pt>
    <dgm:pt modelId="{CC74D694-030F-4246-91F2-60F864AE92CC}" type="parTrans" cxnId="{0B673FE5-A71A-4C0D-8E27-327A5D482A9C}">
      <dgm:prSet/>
      <dgm:spPr/>
      <dgm:t>
        <a:bodyPr/>
        <a:lstStyle/>
        <a:p>
          <a:endParaRPr lang="en-US" sz="800"/>
        </a:p>
      </dgm:t>
    </dgm:pt>
    <dgm:pt modelId="{12221C39-69D6-48D3-8D0C-FCECB6E010CF}" type="sibTrans" cxnId="{0B673FE5-A71A-4C0D-8E27-327A5D482A9C}">
      <dgm:prSet/>
      <dgm:spPr/>
      <dgm:t>
        <a:bodyPr/>
        <a:lstStyle/>
        <a:p>
          <a:endParaRPr lang="en-US" sz="800"/>
        </a:p>
      </dgm:t>
    </dgm:pt>
    <dgm:pt modelId="{49467E98-B64C-4791-BF3D-B1526BE47BBE}">
      <dgm:prSet phldrT="[Text]" custT="1"/>
      <dgm:spPr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</a:gradFill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800" dirty="0" smtClean="0"/>
            <a:t>Ethyl Pyridine</a:t>
          </a:r>
          <a:endParaRPr lang="en-US" sz="800" dirty="0"/>
        </a:p>
      </dgm:t>
    </dgm:pt>
    <dgm:pt modelId="{4FF7CA8D-A9BE-40AA-889F-9FD59B31DD91}" type="parTrans" cxnId="{7C8F6239-7CCD-46B0-9753-4BE8BF6AD0E8}">
      <dgm:prSet/>
      <dgm:spPr/>
      <dgm:t>
        <a:bodyPr/>
        <a:lstStyle/>
        <a:p>
          <a:endParaRPr lang="en-US" sz="800"/>
        </a:p>
      </dgm:t>
    </dgm:pt>
    <dgm:pt modelId="{58A470EC-A601-4E89-8A10-D58737490FD8}" type="sibTrans" cxnId="{7C8F6239-7CCD-46B0-9753-4BE8BF6AD0E8}">
      <dgm:prSet/>
      <dgm:spPr/>
      <dgm:t>
        <a:bodyPr/>
        <a:lstStyle/>
        <a:p>
          <a:endParaRPr lang="en-US" sz="800"/>
        </a:p>
      </dgm:t>
    </dgm:pt>
    <dgm:pt modelId="{32B94F04-F19C-4E66-B9A6-06FAD1F82E2F}" type="pres">
      <dgm:prSet presAssocID="{98420229-2B2A-43F7-83E1-13AC35CE1C91}" presName="Name0" presStyleCnt="0">
        <dgm:presLayoutVars>
          <dgm:dir/>
          <dgm:resizeHandles val="exact"/>
        </dgm:presLayoutVars>
      </dgm:prSet>
      <dgm:spPr/>
    </dgm:pt>
    <dgm:pt modelId="{914D0252-0B3A-4BC2-A3AB-F12AFE982964}" type="pres">
      <dgm:prSet presAssocID="{EFC18E9A-AFB4-4F1A-8F20-BF8073A60140}" presName="parTxOnly" presStyleLbl="node1" presStyleIdx="0" presStyleCnt="7" custScaleY="99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4D2A6-053B-4F29-8557-11E2E649DC5E}" type="pres">
      <dgm:prSet presAssocID="{F7E317F2-DA7A-409D-9D1D-23BBDA60956A}" presName="parSpace" presStyleCnt="0"/>
      <dgm:spPr/>
    </dgm:pt>
    <dgm:pt modelId="{3B7F2D4C-3DAF-4287-BBEA-2686F7C547EC}" type="pres">
      <dgm:prSet presAssocID="{887AEB99-6FCB-48E0-AB42-137A2C1D5155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0B2DB-18DC-45A9-81E1-603A19FB57BC}" type="pres">
      <dgm:prSet presAssocID="{35326FD6-846B-4B9F-B0A1-226124A0C5BD}" presName="parSpace" presStyleCnt="0"/>
      <dgm:spPr/>
    </dgm:pt>
    <dgm:pt modelId="{CD6608BE-8DAF-4A7D-BACA-A39860AC830E}" type="pres">
      <dgm:prSet presAssocID="{BE978A98-AEDC-470A-8133-DF9BA8F6EEB8}" presName="parTxOnly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91952-B854-4337-8C9A-C5A93D61D7D1}" type="pres">
      <dgm:prSet presAssocID="{DFEA2F81-E387-481F-8F19-FC6E01403744}" presName="parSpace" presStyleCnt="0"/>
      <dgm:spPr/>
    </dgm:pt>
    <dgm:pt modelId="{37A34AA0-180E-4EC9-B9FD-8493C231C6F8}" type="pres">
      <dgm:prSet presAssocID="{9E8A5A92-0BC1-431B-A6E3-FD41D32A6FEA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B2689-4745-4F76-A976-B600D35C10E3}" type="pres">
      <dgm:prSet presAssocID="{D4618148-B7DB-48BA-BD59-724FF96573AE}" presName="parSpace" presStyleCnt="0"/>
      <dgm:spPr/>
    </dgm:pt>
    <dgm:pt modelId="{AF34D446-24FA-40BE-9526-C9D829F18A25}" type="pres">
      <dgm:prSet presAssocID="{6E2B425E-DB10-4391-A560-045643E348B4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FEBC6F-A497-4CB6-9C80-E0C2BA209A39}" type="pres">
      <dgm:prSet presAssocID="{8B3A242B-758C-41F1-8744-6C5713FB7D55}" presName="parSpace" presStyleCnt="0"/>
      <dgm:spPr/>
    </dgm:pt>
    <dgm:pt modelId="{45FFDCAD-37C5-4FFB-8BE0-7F82D30140AA}" type="pres">
      <dgm:prSet presAssocID="{A69774F6-FA63-41F3-B28B-A7F84DD09852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CFBB-CCC3-4186-9D96-4E563682E9BC}" type="pres">
      <dgm:prSet presAssocID="{12221C39-69D6-48D3-8D0C-FCECB6E010CF}" presName="parSpace" presStyleCnt="0"/>
      <dgm:spPr/>
    </dgm:pt>
    <dgm:pt modelId="{89ABE842-A5E7-4107-9BCD-4B1331640B91}" type="pres">
      <dgm:prSet presAssocID="{49467E98-B64C-4791-BF3D-B1526BE47BBE}" presName="parTxOnly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8F6239-7CCD-46B0-9753-4BE8BF6AD0E8}" srcId="{98420229-2B2A-43F7-83E1-13AC35CE1C91}" destId="{49467E98-B64C-4791-BF3D-B1526BE47BBE}" srcOrd="6" destOrd="0" parTransId="{4FF7CA8D-A9BE-40AA-889F-9FD59B31DD91}" sibTransId="{58A470EC-A601-4E89-8A10-D58737490FD8}"/>
    <dgm:cxn modelId="{BB06145E-AA92-4377-8D4F-77546FDF7A34}" type="presOf" srcId="{6E2B425E-DB10-4391-A560-045643E348B4}" destId="{AF34D446-24FA-40BE-9526-C9D829F18A25}" srcOrd="0" destOrd="0" presId="urn:microsoft.com/office/officeart/2005/8/layout/hChevron3"/>
    <dgm:cxn modelId="{4C2A6C39-1D65-4D45-B2C0-B1CE379B2D6F}" srcId="{98420229-2B2A-43F7-83E1-13AC35CE1C91}" destId="{9E8A5A92-0BC1-431B-A6E3-FD41D32A6FEA}" srcOrd="3" destOrd="0" parTransId="{1EA5EEF3-0D9E-479D-97C0-6C6B03C95474}" sibTransId="{D4618148-B7DB-48BA-BD59-724FF96573AE}"/>
    <dgm:cxn modelId="{D3F6F801-5E0B-47DF-8178-A57FB294F8E7}" srcId="{98420229-2B2A-43F7-83E1-13AC35CE1C91}" destId="{887AEB99-6FCB-48E0-AB42-137A2C1D5155}" srcOrd="1" destOrd="0" parTransId="{23B2CC28-5BF8-4B8C-B019-657460481B00}" sibTransId="{35326FD6-846B-4B9F-B0A1-226124A0C5BD}"/>
    <dgm:cxn modelId="{BE0F68D5-F2CE-4F24-97EB-53AD18D14790}" type="presOf" srcId="{49467E98-B64C-4791-BF3D-B1526BE47BBE}" destId="{89ABE842-A5E7-4107-9BCD-4B1331640B91}" srcOrd="0" destOrd="0" presId="urn:microsoft.com/office/officeart/2005/8/layout/hChevron3"/>
    <dgm:cxn modelId="{87BB3E21-9124-4F9D-BCC5-2F3A5CA8542F}" type="presOf" srcId="{A69774F6-FA63-41F3-B28B-A7F84DD09852}" destId="{45FFDCAD-37C5-4FFB-8BE0-7F82D30140AA}" srcOrd="0" destOrd="0" presId="urn:microsoft.com/office/officeart/2005/8/layout/hChevron3"/>
    <dgm:cxn modelId="{1490D76C-3989-4C64-B7CF-3A4152D9D3CA}" type="presOf" srcId="{EFC18E9A-AFB4-4F1A-8F20-BF8073A60140}" destId="{914D0252-0B3A-4BC2-A3AB-F12AFE982964}" srcOrd="0" destOrd="0" presId="urn:microsoft.com/office/officeart/2005/8/layout/hChevron3"/>
    <dgm:cxn modelId="{19ABB336-C993-48DF-99A1-6BD703AFB133}" srcId="{98420229-2B2A-43F7-83E1-13AC35CE1C91}" destId="{BE978A98-AEDC-470A-8133-DF9BA8F6EEB8}" srcOrd="2" destOrd="0" parTransId="{29E9AB40-CACA-4DEE-A8DA-75E79EA1ECC4}" sibTransId="{DFEA2F81-E387-481F-8F19-FC6E01403744}"/>
    <dgm:cxn modelId="{C0C418D4-B3EF-4705-B876-958982B7C429}" srcId="{98420229-2B2A-43F7-83E1-13AC35CE1C91}" destId="{EFC18E9A-AFB4-4F1A-8F20-BF8073A60140}" srcOrd="0" destOrd="0" parTransId="{6B2693C7-FC46-4C07-A6D4-8C9C96510F32}" sibTransId="{F7E317F2-DA7A-409D-9D1D-23BBDA60956A}"/>
    <dgm:cxn modelId="{53C074E8-C4D2-41B8-9608-F5137EABD007}" type="presOf" srcId="{9E8A5A92-0BC1-431B-A6E3-FD41D32A6FEA}" destId="{37A34AA0-180E-4EC9-B9FD-8493C231C6F8}" srcOrd="0" destOrd="0" presId="urn:microsoft.com/office/officeart/2005/8/layout/hChevron3"/>
    <dgm:cxn modelId="{EA767FAA-0150-475C-A278-453F4969D558}" type="presOf" srcId="{98420229-2B2A-43F7-83E1-13AC35CE1C91}" destId="{32B94F04-F19C-4E66-B9A6-06FAD1F82E2F}" srcOrd="0" destOrd="0" presId="urn:microsoft.com/office/officeart/2005/8/layout/hChevron3"/>
    <dgm:cxn modelId="{A47E4EAF-A05F-4A85-A5E3-A11491259264}" type="presOf" srcId="{887AEB99-6FCB-48E0-AB42-137A2C1D5155}" destId="{3B7F2D4C-3DAF-4287-BBEA-2686F7C547EC}" srcOrd="0" destOrd="0" presId="urn:microsoft.com/office/officeart/2005/8/layout/hChevron3"/>
    <dgm:cxn modelId="{0B673FE5-A71A-4C0D-8E27-327A5D482A9C}" srcId="{98420229-2B2A-43F7-83E1-13AC35CE1C91}" destId="{A69774F6-FA63-41F3-B28B-A7F84DD09852}" srcOrd="5" destOrd="0" parTransId="{CC74D694-030F-4246-91F2-60F864AE92CC}" sibTransId="{12221C39-69D6-48D3-8D0C-FCECB6E010CF}"/>
    <dgm:cxn modelId="{B36935D5-5BA4-4A96-941F-6888FEDEE636}" type="presOf" srcId="{BE978A98-AEDC-470A-8133-DF9BA8F6EEB8}" destId="{CD6608BE-8DAF-4A7D-BACA-A39860AC830E}" srcOrd="0" destOrd="0" presId="urn:microsoft.com/office/officeart/2005/8/layout/hChevron3"/>
    <dgm:cxn modelId="{90E338E2-2077-4F53-A159-04BDA8C2F2BB}" srcId="{98420229-2B2A-43F7-83E1-13AC35CE1C91}" destId="{6E2B425E-DB10-4391-A560-045643E348B4}" srcOrd="4" destOrd="0" parTransId="{AAF0289E-9976-4E37-AE04-D8EB1C5DB8BB}" sibTransId="{8B3A242B-758C-41F1-8744-6C5713FB7D55}"/>
    <dgm:cxn modelId="{80FE12CA-A014-4F88-ADA1-EFAFF04C5A81}" type="presParOf" srcId="{32B94F04-F19C-4E66-B9A6-06FAD1F82E2F}" destId="{914D0252-0B3A-4BC2-A3AB-F12AFE982964}" srcOrd="0" destOrd="0" presId="urn:microsoft.com/office/officeart/2005/8/layout/hChevron3"/>
    <dgm:cxn modelId="{F092AB12-8F3F-4635-B696-D55969607CBB}" type="presParOf" srcId="{32B94F04-F19C-4E66-B9A6-06FAD1F82E2F}" destId="{28A4D2A6-053B-4F29-8557-11E2E649DC5E}" srcOrd="1" destOrd="0" presId="urn:microsoft.com/office/officeart/2005/8/layout/hChevron3"/>
    <dgm:cxn modelId="{3CC12B53-FCCC-4331-B99D-968EAB9F32B2}" type="presParOf" srcId="{32B94F04-F19C-4E66-B9A6-06FAD1F82E2F}" destId="{3B7F2D4C-3DAF-4287-BBEA-2686F7C547EC}" srcOrd="2" destOrd="0" presId="urn:microsoft.com/office/officeart/2005/8/layout/hChevron3"/>
    <dgm:cxn modelId="{1F11AD82-F55D-45A6-8126-299E978020B2}" type="presParOf" srcId="{32B94F04-F19C-4E66-B9A6-06FAD1F82E2F}" destId="{3200B2DB-18DC-45A9-81E1-603A19FB57BC}" srcOrd="3" destOrd="0" presId="urn:microsoft.com/office/officeart/2005/8/layout/hChevron3"/>
    <dgm:cxn modelId="{4494B204-FB6A-49EA-9748-DBEDD446770F}" type="presParOf" srcId="{32B94F04-F19C-4E66-B9A6-06FAD1F82E2F}" destId="{CD6608BE-8DAF-4A7D-BACA-A39860AC830E}" srcOrd="4" destOrd="0" presId="urn:microsoft.com/office/officeart/2005/8/layout/hChevron3"/>
    <dgm:cxn modelId="{5C39B798-7D7F-4E2C-B4F2-8BF33F4B24AE}" type="presParOf" srcId="{32B94F04-F19C-4E66-B9A6-06FAD1F82E2F}" destId="{D1891952-B854-4337-8C9A-C5A93D61D7D1}" srcOrd="5" destOrd="0" presId="urn:microsoft.com/office/officeart/2005/8/layout/hChevron3"/>
    <dgm:cxn modelId="{EA417322-153F-4F8E-8E09-EED42D1D1B27}" type="presParOf" srcId="{32B94F04-F19C-4E66-B9A6-06FAD1F82E2F}" destId="{37A34AA0-180E-4EC9-B9FD-8493C231C6F8}" srcOrd="6" destOrd="0" presId="urn:microsoft.com/office/officeart/2005/8/layout/hChevron3"/>
    <dgm:cxn modelId="{221A6678-D6F8-4926-B667-B98B83089304}" type="presParOf" srcId="{32B94F04-F19C-4E66-B9A6-06FAD1F82E2F}" destId="{493B2689-4745-4F76-A976-B600D35C10E3}" srcOrd="7" destOrd="0" presId="urn:microsoft.com/office/officeart/2005/8/layout/hChevron3"/>
    <dgm:cxn modelId="{43C0F9DA-64A4-47FF-B4A1-7A54797F865F}" type="presParOf" srcId="{32B94F04-F19C-4E66-B9A6-06FAD1F82E2F}" destId="{AF34D446-24FA-40BE-9526-C9D829F18A25}" srcOrd="8" destOrd="0" presId="urn:microsoft.com/office/officeart/2005/8/layout/hChevron3"/>
    <dgm:cxn modelId="{7A8CE53C-E560-4C53-B6A4-D73B8083EC89}" type="presParOf" srcId="{32B94F04-F19C-4E66-B9A6-06FAD1F82E2F}" destId="{6FFEBC6F-A497-4CB6-9C80-E0C2BA209A39}" srcOrd="9" destOrd="0" presId="urn:microsoft.com/office/officeart/2005/8/layout/hChevron3"/>
    <dgm:cxn modelId="{BF63F14A-5EBB-4953-A666-13BFD12ED5D9}" type="presParOf" srcId="{32B94F04-F19C-4E66-B9A6-06FAD1F82E2F}" destId="{45FFDCAD-37C5-4FFB-8BE0-7F82D30140AA}" srcOrd="10" destOrd="0" presId="urn:microsoft.com/office/officeart/2005/8/layout/hChevron3"/>
    <dgm:cxn modelId="{487B8912-D2DC-458E-8B83-BDDCDD0A4F72}" type="presParOf" srcId="{32B94F04-F19C-4E66-B9A6-06FAD1F82E2F}" destId="{2DCECFBB-CCC3-4186-9D96-4E563682E9BC}" srcOrd="11" destOrd="0" presId="urn:microsoft.com/office/officeart/2005/8/layout/hChevron3"/>
    <dgm:cxn modelId="{481163F5-98CC-44E6-AA76-0E5B551E8067}" type="presParOf" srcId="{32B94F04-F19C-4E66-B9A6-06FAD1F82E2F}" destId="{89ABE842-A5E7-4107-9BCD-4B1331640B91}" srcOrd="12" destOrd="0" presId="urn:microsoft.com/office/officeart/2005/8/layout/hChevron3"/>
  </dgm:cxnLst>
  <dgm:bg>
    <a:effectLst>
      <a:outerShdw blurRad="50800" dist="38100" dir="10800000" algn="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59" y="0"/>
          <a:ext cx="1129530" cy="266699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2672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C18, C4, C1</a:t>
          </a:r>
          <a:endParaRPr lang="en-US" sz="800" kern="1200" baseline="-25000" dirty="0"/>
        </a:p>
      </dsp:txBody>
      <dsp:txXfrm>
        <a:off x="959" y="0"/>
        <a:ext cx="1062855" cy="266699"/>
      </dsp:txXfrm>
    </dsp:sp>
    <dsp:sp modelId="{3B7F2D4C-3DAF-4287-BBEA-2686F7C547EC}">
      <dsp:nvSpPr>
        <dsp:cNvPr id="0" name=""/>
        <dsp:cNvSpPr/>
      </dsp:nvSpPr>
      <dsp:spPr>
        <a:xfrm>
          <a:off x="904584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tint val="50000"/>
                <a:satMod val="300000"/>
              </a:schemeClr>
            </a:gs>
            <a:gs pos="35000">
              <a:schemeClr val="accent2">
                <a:hueOff val="780253"/>
                <a:satOff val="-973"/>
                <a:lumOff val="229"/>
                <a:alphaOff val="0"/>
                <a:tint val="37000"/>
                <a:satMod val="30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Phenyl</a:t>
          </a:r>
          <a:endParaRPr lang="en-US" sz="600" kern="1200" dirty="0"/>
        </a:p>
      </dsp:txBody>
      <dsp:txXfrm>
        <a:off x="1037934" y="0"/>
        <a:ext cx="862831" cy="266699"/>
      </dsp:txXfrm>
    </dsp:sp>
    <dsp:sp modelId="{CD6608BE-8DAF-4A7D-BACA-A39860AC830E}">
      <dsp:nvSpPr>
        <dsp:cNvPr id="0" name=""/>
        <dsp:cNvSpPr/>
      </dsp:nvSpPr>
      <dsp:spPr>
        <a:xfrm>
          <a:off x="1808209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Cyano</a:t>
          </a:r>
          <a:endParaRPr lang="en-US" sz="800" kern="1200" dirty="0"/>
        </a:p>
      </dsp:txBody>
      <dsp:txXfrm>
        <a:off x="1941559" y="0"/>
        <a:ext cx="862831" cy="266699"/>
      </dsp:txXfrm>
    </dsp:sp>
    <dsp:sp modelId="{37A34AA0-180E-4EC9-B9FD-8493C231C6F8}">
      <dsp:nvSpPr>
        <dsp:cNvPr id="0" name=""/>
        <dsp:cNvSpPr/>
      </dsp:nvSpPr>
      <dsp:spPr>
        <a:xfrm>
          <a:off x="2711834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Silica</a:t>
          </a:r>
          <a:endParaRPr lang="en-US" sz="800" kern="1200" dirty="0"/>
        </a:p>
      </dsp:txBody>
      <dsp:txXfrm>
        <a:off x="2845184" y="0"/>
        <a:ext cx="862831" cy="266699"/>
      </dsp:txXfrm>
    </dsp:sp>
    <dsp:sp modelId="{AF34D446-24FA-40BE-9526-C9D829F18A25}">
      <dsp:nvSpPr>
        <dsp:cNvPr id="0" name=""/>
        <dsp:cNvSpPr/>
      </dsp:nvSpPr>
      <dsp:spPr>
        <a:xfrm>
          <a:off x="3615458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Diol</a:t>
          </a:r>
          <a:endParaRPr lang="en-US" sz="800" kern="1200" dirty="0"/>
        </a:p>
      </dsp:txBody>
      <dsp:txXfrm>
        <a:off x="3748808" y="0"/>
        <a:ext cx="862831" cy="266699"/>
      </dsp:txXfrm>
    </dsp:sp>
    <dsp:sp modelId="{45FFDCAD-37C5-4FFB-8BE0-7F82D30140AA}">
      <dsp:nvSpPr>
        <dsp:cNvPr id="0" name=""/>
        <dsp:cNvSpPr/>
      </dsp:nvSpPr>
      <dsp:spPr>
        <a:xfrm>
          <a:off x="4519083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tint val="50000"/>
                <a:satMod val="300000"/>
              </a:schemeClr>
            </a:gs>
            <a:gs pos="35000">
              <a:schemeClr val="accent2">
                <a:hueOff val="3901266"/>
                <a:satOff val="-4866"/>
                <a:lumOff val="1144"/>
                <a:alphaOff val="0"/>
                <a:tint val="37000"/>
                <a:satMod val="30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Amino</a:t>
          </a:r>
          <a:endParaRPr lang="en-US" sz="800" kern="1200" dirty="0"/>
        </a:p>
      </dsp:txBody>
      <dsp:txXfrm>
        <a:off x="4652433" y="0"/>
        <a:ext cx="862831" cy="266699"/>
      </dsp:txXfrm>
    </dsp:sp>
    <dsp:sp modelId="{89ABE842-A5E7-4107-9BCD-4B1331640B91}">
      <dsp:nvSpPr>
        <dsp:cNvPr id="0" name=""/>
        <dsp:cNvSpPr/>
      </dsp:nvSpPr>
      <dsp:spPr>
        <a:xfrm>
          <a:off x="5422708" y="0"/>
          <a:ext cx="1129530" cy="266699"/>
        </a:xfrm>
        <a:prstGeom prst="chevron">
          <a:avLst/>
        </a:prstGeom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Ethyl Pyridine</a:t>
          </a:r>
          <a:endParaRPr lang="en-US" sz="800" kern="1200" dirty="0"/>
        </a:p>
      </dsp:txBody>
      <dsp:txXfrm>
        <a:off x="5556058" y="0"/>
        <a:ext cx="862831" cy="26669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79" y="0"/>
          <a:ext cx="1152836" cy="384950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7338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Carbon Dioxide</a:t>
          </a:r>
          <a:endParaRPr lang="en-US" sz="700" kern="1200" baseline="-25000" dirty="0"/>
        </a:p>
      </dsp:txBody>
      <dsp:txXfrm>
        <a:off x="979" y="0"/>
        <a:ext cx="1056599" cy="384950"/>
      </dsp:txXfrm>
    </dsp:sp>
    <dsp:sp modelId="{3B7F2D4C-3DAF-4287-BBEA-2686F7C547EC}">
      <dsp:nvSpPr>
        <dsp:cNvPr id="0" name=""/>
        <dsp:cNvSpPr/>
      </dsp:nvSpPr>
      <dsp:spPr>
        <a:xfrm>
          <a:off x="923248" y="0"/>
          <a:ext cx="1152836" cy="384950"/>
        </a:xfrm>
        <a:prstGeom prst="chevron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Heptane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(10% max)</a:t>
          </a:r>
          <a:endParaRPr lang="en-US" sz="600" kern="1200" dirty="0"/>
        </a:p>
      </dsp:txBody>
      <dsp:txXfrm>
        <a:off x="1115723" y="0"/>
        <a:ext cx="767886" cy="384950"/>
      </dsp:txXfrm>
    </dsp:sp>
    <dsp:sp modelId="{CD6608BE-8DAF-4A7D-BACA-A39860AC830E}">
      <dsp:nvSpPr>
        <dsp:cNvPr id="0" name=""/>
        <dsp:cNvSpPr/>
      </dsp:nvSpPr>
      <dsp:spPr>
        <a:xfrm>
          <a:off x="1845517" y="0"/>
          <a:ext cx="1152836" cy="384950"/>
        </a:xfrm>
        <a:prstGeom prst="chevr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\ Ethyl Acetate, Acetone or Acetonitrile</a:t>
          </a:r>
          <a:endParaRPr lang="en-US" sz="700" kern="1200" dirty="0"/>
        </a:p>
      </dsp:txBody>
      <dsp:txXfrm>
        <a:off x="2037992" y="0"/>
        <a:ext cx="767886" cy="384950"/>
      </dsp:txXfrm>
    </dsp:sp>
    <dsp:sp modelId="{37A34AA0-180E-4EC9-B9FD-8493C231C6F8}">
      <dsp:nvSpPr>
        <dsp:cNvPr id="0" name=""/>
        <dsp:cNvSpPr/>
      </dsp:nvSpPr>
      <dsp:spPr>
        <a:xfrm>
          <a:off x="2767786" y="0"/>
          <a:ext cx="1152836" cy="384950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Isopropyl alcohol</a:t>
          </a:r>
          <a:endParaRPr lang="en-US" sz="700" kern="1200" dirty="0"/>
        </a:p>
      </dsp:txBody>
      <dsp:txXfrm>
        <a:off x="2960261" y="0"/>
        <a:ext cx="767886" cy="384950"/>
      </dsp:txXfrm>
    </dsp:sp>
    <dsp:sp modelId="{AF34D446-24FA-40BE-9526-C9D829F18A25}">
      <dsp:nvSpPr>
        <dsp:cNvPr id="0" name=""/>
        <dsp:cNvSpPr/>
      </dsp:nvSpPr>
      <dsp:spPr>
        <a:xfrm>
          <a:off x="3690055" y="0"/>
          <a:ext cx="1152836" cy="384950"/>
        </a:xfrm>
        <a:prstGeom prst="chevr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Ethanol</a:t>
          </a:r>
          <a:endParaRPr lang="en-US" sz="700" kern="1200" dirty="0"/>
        </a:p>
      </dsp:txBody>
      <dsp:txXfrm>
        <a:off x="3882530" y="0"/>
        <a:ext cx="767886" cy="384950"/>
      </dsp:txXfrm>
    </dsp:sp>
    <dsp:sp modelId="{45FFDCAD-37C5-4FFB-8BE0-7F82D30140AA}">
      <dsp:nvSpPr>
        <dsp:cNvPr id="0" name=""/>
        <dsp:cNvSpPr/>
      </dsp:nvSpPr>
      <dsp:spPr>
        <a:xfrm>
          <a:off x="4612324" y="0"/>
          <a:ext cx="1152836" cy="384950"/>
        </a:xfrm>
        <a:prstGeom prst="chevron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Methanol</a:t>
          </a:r>
          <a:endParaRPr lang="en-US" sz="700" kern="1200" dirty="0"/>
        </a:p>
      </dsp:txBody>
      <dsp:txXfrm>
        <a:off x="4804799" y="0"/>
        <a:ext cx="767886" cy="384950"/>
      </dsp:txXfrm>
    </dsp:sp>
    <dsp:sp modelId="{89ABE842-A5E7-4107-9BCD-4B1331640B91}">
      <dsp:nvSpPr>
        <dsp:cNvPr id="0" name=""/>
        <dsp:cNvSpPr/>
      </dsp:nvSpPr>
      <dsp:spPr>
        <a:xfrm>
          <a:off x="5534593" y="0"/>
          <a:ext cx="1152836" cy="384950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Water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(10% max)</a:t>
          </a:r>
          <a:endParaRPr lang="en-US" sz="700" kern="1200" dirty="0"/>
        </a:p>
      </dsp:txBody>
      <dsp:txXfrm>
        <a:off x="5727068" y="0"/>
        <a:ext cx="767886" cy="384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59" y="0"/>
          <a:ext cx="1129531" cy="304800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7338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endParaRPr lang="en-US" sz="700" kern="1200" baseline="-25000" dirty="0"/>
        </a:p>
      </dsp:txBody>
      <dsp:txXfrm>
        <a:off x="959" y="0"/>
        <a:ext cx="1053331" cy="304800"/>
      </dsp:txXfrm>
    </dsp:sp>
    <dsp:sp modelId="{3B7F2D4C-3DAF-4287-BBEA-2686F7C547EC}">
      <dsp:nvSpPr>
        <dsp:cNvPr id="0" name=""/>
        <dsp:cNvSpPr/>
      </dsp:nvSpPr>
      <dsp:spPr>
        <a:xfrm>
          <a:off x="90458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Heptane </a:t>
          </a:r>
          <a:r>
            <a:rPr lang="en-US" sz="500" kern="1200" dirty="0" smtClean="0"/>
            <a:t>(10% max)</a:t>
          </a:r>
          <a:endParaRPr lang="en-US" sz="500" kern="1200" dirty="0"/>
        </a:p>
      </dsp:txBody>
      <dsp:txXfrm>
        <a:off x="1056984" y="0"/>
        <a:ext cx="824731" cy="304800"/>
      </dsp:txXfrm>
    </dsp:sp>
    <dsp:sp modelId="{CD6608BE-8DAF-4A7D-BACA-A39860AC830E}">
      <dsp:nvSpPr>
        <dsp:cNvPr id="0" name=""/>
        <dsp:cNvSpPr/>
      </dsp:nvSpPr>
      <dsp:spPr>
        <a:xfrm>
          <a:off x="180820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  <a:r>
            <a:rPr lang="en-US" sz="700" kern="1200" dirty="0" err="1" smtClean="0"/>
            <a:t>EtAOc</a:t>
          </a:r>
          <a:r>
            <a:rPr lang="en-US" sz="700" kern="1200" dirty="0" smtClean="0"/>
            <a:t>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ACE or ACN</a:t>
          </a:r>
          <a:endParaRPr lang="en-US" sz="700" kern="1200" dirty="0"/>
        </a:p>
      </dsp:txBody>
      <dsp:txXfrm>
        <a:off x="1960609" y="0"/>
        <a:ext cx="824731" cy="304800"/>
      </dsp:txXfrm>
    </dsp:sp>
    <dsp:sp modelId="{37A34AA0-180E-4EC9-B9FD-8493C231C6F8}">
      <dsp:nvSpPr>
        <dsp:cNvPr id="0" name=""/>
        <dsp:cNvSpPr/>
      </dsp:nvSpPr>
      <dsp:spPr>
        <a:xfrm>
          <a:off x="271183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IPA</a:t>
          </a:r>
          <a:endParaRPr lang="en-US" sz="700" kern="1200" dirty="0"/>
        </a:p>
      </dsp:txBody>
      <dsp:txXfrm>
        <a:off x="2864234" y="0"/>
        <a:ext cx="824731" cy="304800"/>
      </dsp:txXfrm>
    </dsp:sp>
    <dsp:sp modelId="{AF34D446-24FA-40BE-9526-C9D829F18A25}">
      <dsp:nvSpPr>
        <dsp:cNvPr id="0" name=""/>
        <dsp:cNvSpPr/>
      </dsp:nvSpPr>
      <dsp:spPr>
        <a:xfrm>
          <a:off x="361545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</a:t>
          </a:r>
          <a:r>
            <a:rPr lang="en-US" sz="700" kern="1200" dirty="0" err="1" smtClean="0"/>
            <a:t>EtOH</a:t>
          </a:r>
          <a:endParaRPr lang="en-US" sz="700" kern="1200" dirty="0"/>
        </a:p>
      </dsp:txBody>
      <dsp:txXfrm>
        <a:off x="3767859" y="0"/>
        <a:ext cx="824731" cy="304800"/>
      </dsp:txXfrm>
    </dsp:sp>
    <dsp:sp modelId="{45FFDCAD-37C5-4FFB-8BE0-7F82D30140AA}">
      <dsp:nvSpPr>
        <dsp:cNvPr id="0" name=""/>
        <dsp:cNvSpPr/>
      </dsp:nvSpPr>
      <dsp:spPr>
        <a:xfrm>
          <a:off x="451908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</a:t>
          </a:r>
          <a:r>
            <a:rPr lang="en-US" sz="700" kern="1200" dirty="0" err="1" smtClean="0"/>
            <a:t>MeOH</a:t>
          </a:r>
          <a:endParaRPr lang="en-US" sz="700" kern="1200" dirty="0"/>
        </a:p>
      </dsp:txBody>
      <dsp:txXfrm>
        <a:off x="4671484" y="0"/>
        <a:ext cx="824731" cy="304800"/>
      </dsp:txXfrm>
    </dsp:sp>
    <dsp:sp modelId="{89ABE842-A5E7-4107-9BCD-4B1331640B91}">
      <dsp:nvSpPr>
        <dsp:cNvPr id="0" name=""/>
        <dsp:cNvSpPr/>
      </dsp:nvSpPr>
      <dsp:spPr>
        <a:xfrm>
          <a:off x="542270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H20 (10% max)</a:t>
          </a:r>
          <a:endParaRPr lang="en-US" sz="700" kern="1200" dirty="0"/>
        </a:p>
      </dsp:txBody>
      <dsp:txXfrm>
        <a:off x="5575109" y="0"/>
        <a:ext cx="824731" cy="30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59" y="0"/>
          <a:ext cx="1129530" cy="266699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2672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C18, C4, C1</a:t>
          </a:r>
          <a:endParaRPr lang="en-US" sz="800" kern="1200" baseline="-25000" dirty="0"/>
        </a:p>
      </dsp:txBody>
      <dsp:txXfrm>
        <a:off x="959" y="0"/>
        <a:ext cx="1062855" cy="266699"/>
      </dsp:txXfrm>
    </dsp:sp>
    <dsp:sp modelId="{3B7F2D4C-3DAF-4287-BBEA-2686F7C547EC}">
      <dsp:nvSpPr>
        <dsp:cNvPr id="0" name=""/>
        <dsp:cNvSpPr/>
      </dsp:nvSpPr>
      <dsp:spPr>
        <a:xfrm>
          <a:off x="904584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tint val="50000"/>
                <a:satMod val="300000"/>
              </a:schemeClr>
            </a:gs>
            <a:gs pos="35000">
              <a:schemeClr val="accent2">
                <a:hueOff val="780253"/>
                <a:satOff val="-973"/>
                <a:lumOff val="229"/>
                <a:alphaOff val="0"/>
                <a:tint val="37000"/>
                <a:satMod val="30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PHE</a:t>
          </a:r>
          <a:endParaRPr lang="en-US" sz="600" kern="1200" dirty="0"/>
        </a:p>
      </dsp:txBody>
      <dsp:txXfrm>
        <a:off x="1037934" y="0"/>
        <a:ext cx="862831" cy="266699"/>
      </dsp:txXfrm>
    </dsp:sp>
    <dsp:sp modelId="{CD6608BE-8DAF-4A7D-BACA-A39860AC830E}">
      <dsp:nvSpPr>
        <dsp:cNvPr id="0" name=""/>
        <dsp:cNvSpPr/>
      </dsp:nvSpPr>
      <dsp:spPr>
        <a:xfrm>
          <a:off x="1808209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CN</a:t>
          </a:r>
          <a:endParaRPr lang="en-US" sz="800" kern="1200" dirty="0"/>
        </a:p>
      </dsp:txBody>
      <dsp:txXfrm>
        <a:off x="1941559" y="0"/>
        <a:ext cx="862831" cy="266699"/>
      </dsp:txXfrm>
    </dsp:sp>
    <dsp:sp modelId="{37A34AA0-180E-4EC9-B9FD-8493C231C6F8}">
      <dsp:nvSpPr>
        <dsp:cNvPr id="0" name=""/>
        <dsp:cNvSpPr/>
      </dsp:nvSpPr>
      <dsp:spPr>
        <a:xfrm>
          <a:off x="2711834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SIL</a:t>
          </a:r>
          <a:endParaRPr lang="en-US" sz="800" kern="1200" dirty="0"/>
        </a:p>
      </dsp:txBody>
      <dsp:txXfrm>
        <a:off x="2845184" y="0"/>
        <a:ext cx="862831" cy="266699"/>
      </dsp:txXfrm>
    </dsp:sp>
    <dsp:sp modelId="{AF34D446-24FA-40BE-9526-C9D829F18A25}">
      <dsp:nvSpPr>
        <dsp:cNvPr id="0" name=""/>
        <dsp:cNvSpPr/>
      </dsp:nvSpPr>
      <dsp:spPr>
        <a:xfrm>
          <a:off x="3615458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Diol</a:t>
          </a:r>
          <a:endParaRPr lang="en-US" sz="800" kern="1200" dirty="0"/>
        </a:p>
      </dsp:txBody>
      <dsp:txXfrm>
        <a:off x="3748808" y="0"/>
        <a:ext cx="862831" cy="266699"/>
      </dsp:txXfrm>
    </dsp:sp>
    <dsp:sp modelId="{45FFDCAD-37C5-4FFB-8BE0-7F82D30140AA}">
      <dsp:nvSpPr>
        <dsp:cNvPr id="0" name=""/>
        <dsp:cNvSpPr/>
      </dsp:nvSpPr>
      <dsp:spPr>
        <a:xfrm>
          <a:off x="4519083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tint val="50000"/>
                <a:satMod val="300000"/>
              </a:schemeClr>
            </a:gs>
            <a:gs pos="35000">
              <a:schemeClr val="accent2">
                <a:hueOff val="3901266"/>
                <a:satOff val="-4866"/>
                <a:lumOff val="1144"/>
                <a:alphaOff val="0"/>
                <a:tint val="37000"/>
                <a:satMod val="30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NH2</a:t>
          </a:r>
          <a:endParaRPr lang="en-US" sz="800" kern="1200" dirty="0"/>
        </a:p>
      </dsp:txBody>
      <dsp:txXfrm>
        <a:off x="4652433" y="0"/>
        <a:ext cx="862831" cy="266699"/>
      </dsp:txXfrm>
    </dsp:sp>
    <dsp:sp modelId="{89ABE842-A5E7-4107-9BCD-4B1331640B91}">
      <dsp:nvSpPr>
        <dsp:cNvPr id="0" name=""/>
        <dsp:cNvSpPr/>
      </dsp:nvSpPr>
      <dsp:spPr>
        <a:xfrm>
          <a:off x="5422708" y="0"/>
          <a:ext cx="1129530" cy="266699"/>
        </a:xfrm>
        <a:prstGeom prst="chevron">
          <a:avLst/>
        </a:prstGeom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EP</a:t>
          </a:r>
          <a:endParaRPr lang="en-US" sz="800" kern="1200" dirty="0"/>
        </a:p>
      </dsp:txBody>
      <dsp:txXfrm>
        <a:off x="5556058" y="0"/>
        <a:ext cx="862831" cy="266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59" y="0"/>
          <a:ext cx="1129531" cy="304800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7338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endParaRPr lang="en-US" sz="700" kern="1200" baseline="-25000" dirty="0"/>
        </a:p>
      </dsp:txBody>
      <dsp:txXfrm>
        <a:off x="959" y="0"/>
        <a:ext cx="1053331" cy="304800"/>
      </dsp:txXfrm>
    </dsp:sp>
    <dsp:sp modelId="{3B7F2D4C-3DAF-4287-BBEA-2686F7C547EC}">
      <dsp:nvSpPr>
        <dsp:cNvPr id="0" name=""/>
        <dsp:cNvSpPr/>
      </dsp:nvSpPr>
      <dsp:spPr>
        <a:xfrm>
          <a:off x="90458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Heptane </a:t>
          </a:r>
          <a:r>
            <a:rPr lang="en-US" sz="500" kern="1200" dirty="0" smtClean="0"/>
            <a:t>(10% max)</a:t>
          </a:r>
          <a:endParaRPr lang="en-US" sz="500" kern="1200" dirty="0"/>
        </a:p>
      </dsp:txBody>
      <dsp:txXfrm>
        <a:off x="1056984" y="0"/>
        <a:ext cx="824731" cy="304800"/>
      </dsp:txXfrm>
    </dsp:sp>
    <dsp:sp modelId="{CD6608BE-8DAF-4A7D-BACA-A39860AC830E}">
      <dsp:nvSpPr>
        <dsp:cNvPr id="0" name=""/>
        <dsp:cNvSpPr/>
      </dsp:nvSpPr>
      <dsp:spPr>
        <a:xfrm>
          <a:off x="180820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  <a:r>
            <a:rPr lang="en-US" sz="700" kern="1200" dirty="0" err="1" smtClean="0"/>
            <a:t>EtAOc</a:t>
          </a:r>
          <a:r>
            <a:rPr lang="en-US" sz="700" kern="1200" dirty="0" smtClean="0"/>
            <a:t>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ACE or ACN</a:t>
          </a:r>
          <a:endParaRPr lang="en-US" sz="700" kern="1200" dirty="0"/>
        </a:p>
      </dsp:txBody>
      <dsp:txXfrm>
        <a:off x="1960609" y="0"/>
        <a:ext cx="824731" cy="304800"/>
      </dsp:txXfrm>
    </dsp:sp>
    <dsp:sp modelId="{37A34AA0-180E-4EC9-B9FD-8493C231C6F8}">
      <dsp:nvSpPr>
        <dsp:cNvPr id="0" name=""/>
        <dsp:cNvSpPr/>
      </dsp:nvSpPr>
      <dsp:spPr>
        <a:xfrm>
          <a:off x="271183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IPA</a:t>
          </a:r>
          <a:endParaRPr lang="en-US" sz="700" kern="1200" dirty="0"/>
        </a:p>
      </dsp:txBody>
      <dsp:txXfrm>
        <a:off x="2864234" y="0"/>
        <a:ext cx="824731" cy="304800"/>
      </dsp:txXfrm>
    </dsp:sp>
    <dsp:sp modelId="{AF34D446-24FA-40BE-9526-C9D829F18A25}">
      <dsp:nvSpPr>
        <dsp:cNvPr id="0" name=""/>
        <dsp:cNvSpPr/>
      </dsp:nvSpPr>
      <dsp:spPr>
        <a:xfrm>
          <a:off x="361545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</a:t>
          </a:r>
          <a:r>
            <a:rPr lang="en-US" sz="700" kern="1200" dirty="0" err="1" smtClean="0"/>
            <a:t>EtOH</a:t>
          </a:r>
          <a:endParaRPr lang="en-US" sz="700" kern="1200" dirty="0"/>
        </a:p>
      </dsp:txBody>
      <dsp:txXfrm>
        <a:off x="3767859" y="0"/>
        <a:ext cx="824731" cy="304800"/>
      </dsp:txXfrm>
    </dsp:sp>
    <dsp:sp modelId="{45FFDCAD-37C5-4FFB-8BE0-7F82D30140AA}">
      <dsp:nvSpPr>
        <dsp:cNvPr id="0" name=""/>
        <dsp:cNvSpPr/>
      </dsp:nvSpPr>
      <dsp:spPr>
        <a:xfrm>
          <a:off x="451908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</a:t>
          </a:r>
          <a:r>
            <a:rPr lang="en-US" sz="700" kern="1200" dirty="0" err="1" smtClean="0"/>
            <a:t>MeOH</a:t>
          </a:r>
          <a:endParaRPr lang="en-US" sz="700" kern="1200" dirty="0"/>
        </a:p>
      </dsp:txBody>
      <dsp:txXfrm>
        <a:off x="4671484" y="0"/>
        <a:ext cx="824731" cy="304800"/>
      </dsp:txXfrm>
    </dsp:sp>
    <dsp:sp modelId="{89ABE842-A5E7-4107-9BCD-4B1331640B91}">
      <dsp:nvSpPr>
        <dsp:cNvPr id="0" name=""/>
        <dsp:cNvSpPr/>
      </dsp:nvSpPr>
      <dsp:spPr>
        <a:xfrm>
          <a:off x="542270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H20 (10% max)</a:t>
          </a:r>
          <a:endParaRPr lang="en-US" sz="700" kern="1200" dirty="0"/>
        </a:p>
      </dsp:txBody>
      <dsp:txXfrm>
        <a:off x="5575109" y="0"/>
        <a:ext cx="824731" cy="30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59" y="0"/>
          <a:ext cx="1129530" cy="266699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2672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C18, C4, C1</a:t>
          </a:r>
          <a:endParaRPr lang="en-US" sz="800" kern="1200" baseline="-25000" dirty="0"/>
        </a:p>
      </dsp:txBody>
      <dsp:txXfrm>
        <a:off x="959" y="0"/>
        <a:ext cx="1062855" cy="266699"/>
      </dsp:txXfrm>
    </dsp:sp>
    <dsp:sp modelId="{3B7F2D4C-3DAF-4287-BBEA-2686F7C547EC}">
      <dsp:nvSpPr>
        <dsp:cNvPr id="0" name=""/>
        <dsp:cNvSpPr/>
      </dsp:nvSpPr>
      <dsp:spPr>
        <a:xfrm>
          <a:off x="904584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tint val="50000"/>
                <a:satMod val="300000"/>
              </a:schemeClr>
            </a:gs>
            <a:gs pos="35000">
              <a:schemeClr val="accent2">
                <a:hueOff val="780253"/>
                <a:satOff val="-973"/>
                <a:lumOff val="229"/>
                <a:alphaOff val="0"/>
                <a:tint val="37000"/>
                <a:satMod val="30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Phenyl</a:t>
          </a:r>
          <a:endParaRPr lang="en-US" sz="600" kern="1200" dirty="0"/>
        </a:p>
      </dsp:txBody>
      <dsp:txXfrm>
        <a:off x="1037934" y="0"/>
        <a:ext cx="862831" cy="266699"/>
      </dsp:txXfrm>
    </dsp:sp>
    <dsp:sp modelId="{CD6608BE-8DAF-4A7D-BACA-A39860AC830E}">
      <dsp:nvSpPr>
        <dsp:cNvPr id="0" name=""/>
        <dsp:cNvSpPr/>
      </dsp:nvSpPr>
      <dsp:spPr>
        <a:xfrm>
          <a:off x="1808209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Cyano</a:t>
          </a:r>
          <a:endParaRPr lang="en-US" sz="800" kern="1200" dirty="0"/>
        </a:p>
      </dsp:txBody>
      <dsp:txXfrm>
        <a:off x="1941559" y="0"/>
        <a:ext cx="862831" cy="266699"/>
      </dsp:txXfrm>
    </dsp:sp>
    <dsp:sp modelId="{37A34AA0-180E-4EC9-B9FD-8493C231C6F8}">
      <dsp:nvSpPr>
        <dsp:cNvPr id="0" name=""/>
        <dsp:cNvSpPr/>
      </dsp:nvSpPr>
      <dsp:spPr>
        <a:xfrm>
          <a:off x="2711834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Silica</a:t>
          </a:r>
          <a:endParaRPr lang="en-US" sz="800" kern="1200" dirty="0"/>
        </a:p>
      </dsp:txBody>
      <dsp:txXfrm>
        <a:off x="2845184" y="0"/>
        <a:ext cx="862831" cy="266699"/>
      </dsp:txXfrm>
    </dsp:sp>
    <dsp:sp modelId="{AF34D446-24FA-40BE-9526-C9D829F18A25}">
      <dsp:nvSpPr>
        <dsp:cNvPr id="0" name=""/>
        <dsp:cNvSpPr/>
      </dsp:nvSpPr>
      <dsp:spPr>
        <a:xfrm>
          <a:off x="3615458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Diol</a:t>
          </a:r>
          <a:endParaRPr lang="en-US" sz="800" kern="1200" dirty="0"/>
        </a:p>
      </dsp:txBody>
      <dsp:txXfrm>
        <a:off x="3748808" y="0"/>
        <a:ext cx="862831" cy="266699"/>
      </dsp:txXfrm>
    </dsp:sp>
    <dsp:sp modelId="{45FFDCAD-37C5-4FFB-8BE0-7F82D30140AA}">
      <dsp:nvSpPr>
        <dsp:cNvPr id="0" name=""/>
        <dsp:cNvSpPr/>
      </dsp:nvSpPr>
      <dsp:spPr>
        <a:xfrm>
          <a:off x="4519083" y="0"/>
          <a:ext cx="1129530" cy="266699"/>
        </a:xfrm>
        <a:prstGeom prst="chevron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tint val="50000"/>
                <a:satMod val="300000"/>
              </a:schemeClr>
            </a:gs>
            <a:gs pos="35000">
              <a:schemeClr val="accent2">
                <a:hueOff val="3901266"/>
                <a:satOff val="-4866"/>
                <a:lumOff val="1144"/>
                <a:alphaOff val="0"/>
                <a:tint val="37000"/>
                <a:satMod val="30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Amino</a:t>
          </a:r>
          <a:endParaRPr lang="en-US" sz="800" kern="1200" dirty="0"/>
        </a:p>
      </dsp:txBody>
      <dsp:txXfrm>
        <a:off x="4652433" y="0"/>
        <a:ext cx="862831" cy="266699"/>
      </dsp:txXfrm>
    </dsp:sp>
    <dsp:sp modelId="{89ABE842-A5E7-4107-9BCD-4B1331640B91}">
      <dsp:nvSpPr>
        <dsp:cNvPr id="0" name=""/>
        <dsp:cNvSpPr/>
      </dsp:nvSpPr>
      <dsp:spPr>
        <a:xfrm>
          <a:off x="5422708" y="0"/>
          <a:ext cx="1129530" cy="266699"/>
        </a:xfrm>
        <a:prstGeom prst="chevron">
          <a:avLst/>
        </a:prstGeom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Ethyl Pyridine</a:t>
          </a:r>
          <a:endParaRPr lang="en-US" sz="800" kern="1200" dirty="0"/>
        </a:p>
      </dsp:txBody>
      <dsp:txXfrm>
        <a:off x="5556058" y="0"/>
        <a:ext cx="862831" cy="2666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59" y="0"/>
          <a:ext cx="1129531" cy="304800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7338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Carbon Dioxide</a:t>
          </a:r>
          <a:endParaRPr lang="en-US" sz="700" kern="1200" baseline="-25000" dirty="0"/>
        </a:p>
      </dsp:txBody>
      <dsp:txXfrm>
        <a:off x="959" y="0"/>
        <a:ext cx="1053331" cy="304800"/>
      </dsp:txXfrm>
    </dsp:sp>
    <dsp:sp modelId="{3B7F2D4C-3DAF-4287-BBEA-2686F7C547EC}">
      <dsp:nvSpPr>
        <dsp:cNvPr id="0" name=""/>
        <dsp:cNvSpPr/>
      </dsp:nvSpPr>
      <dsp:spPr>
        <a:xfrm>
          <a:off x="90458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Heptane </a:t>
          </a:r>
          <a:r>
            <a:rPr lang="en-US" sz="500" kern="1200" dirty="0" smtClean="0"/>
            <a:t>(10% max)</a:t>
          </a:r>
          <a:endParaRPr lang="en-US" sz="500" kern="1200" dirty="0"/>
        </a:p>
      </dsp:txBody>
      <dsp:txXfrm>
        <a:off x="1056984" y="0"/>
        <a:ext cx="824731" cy="304800"/>
      </dsp:txXfrm>
    </dsp:sp>
    <dsp:sp modelId="{CD6608BE-8DAF-4A7D-BACA-A39860AC830E}">
      <dsp:nvSpPr>
        <dsp:cNvPr id="0" name=""/>
        <dsp:cNvSpPr/>
      </dsp:nvSpPr>
      <dsp:spPr>
        <a:xfrm>
          <a:off x="180820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" tIns="16002" rIns="8001" bIns="16002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</a:t>
          </a:r>
          <a:r>
            <a:rPr lang="en-US" sz="600" kern="1200" baseline="-25000" dirty="0" smtClean="0"/>
            <a:t>2</a:t>
          </a:r>
          <a:r>
            <a:rPr lang="en-US" sz="600" kern="1200" dirty="0" smtClean="0"/>
            <a:t> / Ethyl Acetate 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Acetone or Acetonitrile</a:t>
          </a:r>
          <a:endParaRPr lang="en-US" sz="600" kern="1200" dirty="0"/>
        </a:p>
      </dsp:txBody>
      <dsp:txXfrm>
        <a:off x="1960609" y="0"/>
        <a:ext cx="824731" cy="304800"/>
      </dsp:txXfrm>
    </dsp:sp>
    <dsp:sp modelId="{37A34AA0-180E-4EC9-B9FD-8493C231C6F8}">
      <dsp:nvSpPr>
        <dsp:cNvPr id="0" name=""/>
        <dsp:cNvSpPr/>
      </dsp:nvSpPr>
      <dsp:spPr>
        <a:xfrm>
          <a:off x="271183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Isopropyl alcohol</a:t>
          </a:r>
          <a:endParaRPr lang="en-US" sz="700" kern="1200" dirty="0"/>
        </a:p>
      </dsp:txBody>
      <dsp:txXfrm>
        <a:off x="2864234" y="0"/>
        <a:ext cx="824731" cy="304800"/>
      </dsp:txXfrm>
    </dsp:sp>
    <dsp:sp modelId="{AF34D446-24FA-40BE-9526-C9D829F18A25}">
      <dsp:nvSpPr>
        <dsp:cNvPr id="0" name=""/>
        <dsp:cNvSpPr/>
      </dsp:nvSpPr>
      <dsp:spPr>
        <a:xfrm>
          <a:off x="361545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Ethanol</a:t>
          </a:r>
          <a:endParaRPr lang="en-US" sz="700" kern="1200" dirty="0"/>
        </a:p>
      </dsp:txBody>
      <dsp:txXfrm>
        <a:off x="3767859" y="0"/>
        <a:ext cx="824731" cy="304800"/>
      </dsp:txXfrm>
    </dsp:sp>
    <dsp:sp modelId="{45FFDCAD-37C5-4FFB-8BE0-7F82D30140AA}">
      <dsp:nvSpPr>
        <dsp:cNvPr id="0" name=""/>
        <dsp:cNvSpPr/>
      </dsp:nvSpPr>
      <dsp:spPr>
        <a:xfrm>
          <a:off x="4519084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CO2 / Methanol</a:t>
          </a:r>
          <a:endParaRPr lang="en-US" sz="700" kern="1200" dirty="0"/>
        </a:p>
      </dsp:txBody>
      <dsp:txXfrm>
        <a:off x="4671484" y="0"/>
        <a:ext cx="824731" cy="304800"/>
      </dsp:txXfrm>
    </dsp:sp>
    <dsp:sp modelId="{89ABE842-A5E7-4107-9BCD-4B1331640B91}">
      <dsp:nvSpPr>
        <dsp:cNvPr id="0" name=""/>
        <dsp:cNvSpPr/>
      </dsp:nvSpPr>
      <dsp:spPr>
        <a:xfrm>
          <a:off x="5422709" y="0"/>
          <a:ext cx="1129531" cy="304800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Water (10% max)</a:t>
          </a:r>
          <a:endParaRPr lang="en-US" sz="700" kern="1200" dirty="0"/>
        </a:p>
      </dsp:txBody>
      <dsp:txXfrm>
        <a:off x="5575109" y="0"/>
        <a:ext cx="824731" cy="3048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79" y="0"/>
          <a:ext cx="1152836" cy="370415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2672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C18, C4, C1</a:t>
          </a:r>
          <a:endParaRPr lang="en-US" sz="800" kern="1200" baseline="-25000" dirty="0"/>
        </a:p>
      </dsp:txBody>
      <dsp:txXfrm>
        <a:off x="979" y="0"/>
        <a:ext cx="1060232" cy="370415"/>
      </dsp:txXfrm>
    </dsp:sp>
    <dsp:sp modelId="{3B7F2D4C-3DAF-4287-BBEA-2686F7C547EC}">
      <dsp:nvSpPr>
        <dsp:cNvPr id="0" name=""/>
        <dsp:cNvSpPr/>
      </dsp:nvSpPr>
      <dsp:spPr>
        <a:xfrm>
          <a:off x="923248" y="0"/>
          <a:ext cx="1152836" cy="370415"/>
        </a:xfrm>
        <a:prstGeom prst="chevron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tint val="50000"/>
                <a:satMod val="300000"/>
              </a:schemeClr>
            </a:gs>
            <a:gs pos="35000">
              <a:schemeClr val="accent2">
                <a:hueOff val="780253"/>
                <a:satOff val="-973"/>
                <a:lumOff val="229"/>
                <a:alphaOff val="0"/>
                <a:tint val="37000"/>
                <a:satMod val="30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Phenyl</a:t>
          </a:r>
          <a:endParaRPr lang="en-US" sz="600" kern="1200" dirty="0"/>
        </a:p>
      </dsp:txBody>
      <dsp:txXfrm>
        <a:off x="1108456" y="0"/>
        <a:ext cx="782421" cy="370415"/>
      </dsp:txXfrm>
    </dsp:sp>
    <dsp:sp modelId="{CD6608BE-8DAF-4A7D-BACA-A39860AC830E}">
      <dsp:nvSpPr>
        <dsp:cNvPr id="0" name=""/>
        <dsp:cNvSpPr/>
      </dsp:nvSpPr>
      <dsp:spPr>
        <a:xfrm>
          <a:off x="1845517" y="0"/>
          <a:ext cx="1152836" cy="370415"/>
        </a:xfrm>
        <a:prstGeom prst="chevron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Cyano</a:t>
          </a:r>
          <a:endParaRPr lang="en-US" sz="800" kern="1200" dirty="0"/>
        </a:p>
      </dsp:txBody>
      <dsp:txXfrm>
        <a:off x="2030725" y="0"/>
        <a:ext cx="782421" cy="370415"/>
      </dsp:txXfrm>
    </dsp:sp>
    <dsp:sp modelId="{37A34AA0-180E-4EC9-B9FD-8493C231C6F8}">
      <dsp:nvSpPr>
        <dsp:cNvPr id="0" name=""/>
        <dsp:cNvSpPr/>
      </dsp:nvSpPr>
      <dsp:spPr>
        <a:xfrm>
          <a:off x="2767786" y="0"/>
          <a:ext cx="1152836" cy="370415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Silica</a:t>
          </a:r>
          <a:endParaRPr lang="en-US" sz="800" kern="1200" dirty="0"/>
        </a:p>
      </dsp:txBody>
      <dsp:txXfrm>
        <a:off x="2952994" y="0"/>
        <a:ext cx="782421" cy="370415"/>
      </dsp:txXfrm>
    </dsp:sp>
    <dsp:sp modelId="{AF34D446-24FA-40BE-9526-C9D829F18A25}">
      <dsp:nvSpPr>
        <dsp:cNvPr id="0" name=""/>
        <dsp:cNvSpPr/>
      </dsp:nvSpPr>
      <dsp:spPr>
        <a:xfrm>
          <a:off x="3690055" y="0"/>
          <a:ext cx="1152836" cy="370415"/>
        </a:xfrm>
        <a:prstGeom prst="chevron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Diol</a:t>
          </a:r>
          <a:endParaRPr lang="en-US" sz="800" kern="1200" dirty="0"/>
        </a:p>
      </dsp:txBody>
      <dsp:txXfrm>
        <a:off x="3875263" y="0"/>
        <a:ext cx="782421" cy="370415"/>
      </dsp:txXfrm>
    </dsp:sp>
    <dsp:sp modelId="{45FFDCAD-37C5-4FFB-8BE0-7F82D30140AA}">
      <dsp:nvSpPr>
        <dsp:cNvPr id="0" name=""/>
        <dsp:cNvSpPr/>
      </dsp:nvSpPr>
      <dsp:spPr>
        <a:xfrm>
          <a:off x="4612324" y="0"/>
          <a:ext cx="1152836" cy="370415"/>
        </a:xfrm>
        <a:prstGeom prst="chevron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tint val="50000"/>
                <a:satMod val="300000"/>
              </a:schemeClr>
            </a:gs>
            <a:gs pos="35000">
              <a:schemeClr val="accent2">
                <a:hueOff val="3901266"/>
                <a:satOff val="-4866"/>
                <a:lumOff val="1144"/>
                <a:alphaOff val="0"/>
                <a:tint val="37000"/>
                <a:satMod val="30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Amino</a:t>
          </a:r>
          <a:endParaRPr lang="en-US" sz="800" kern="1200" dirty="0"/>
        </a:p>
      </dsp:txBody>
      <dsp:txXfrm>
        <a:off x="4797532" y="0"/>
        <a:ext cx="782421" cy="370415"/>
      </dsp:txXfrm>
    </dsp:sp>
    <dsp:sp modelId="{89ABE842-A5E7-4107-9BCD-4B1331640B91}">
      <dsp:nvSpPr>
        <dsp:cNvPr id="0" name=""/>
        <dsp:cNvSpPr/>
      </dsp:nvSpPr>
      <dsp:spPr>
        <a:xfrm>
          <a:off x="5534593" y="0"/>
          <a:ext cx="1152836" cy="370415"/>
        </a:xfrm>
        <a:prstGeom prst="chevron">
          <a:avLst/>
        </a:prstGeom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Ethyl Pyridine</a:t>
          </a:r>
          <a:endParaRPr lang="en-US" sz="800" kern="1200" dirty="0"/>
        </a:p>
      </dsp:txBody>
      <dsp:txXfrm>
        <a:off x="5719801" y="0"/>
        <a:ext cx="782421" cy="3704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79" y="0"/>
          <a:ext cx="1152836" cy="423333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3175" cap="flat" cmpd="sng" algn="ctr">
          <a:solidFill>
            <a:schemeClr val="tx1"/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7338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Carbon Dioxide</a:t>
          </a:r>
          <a:endParaRPr lang="en-US" sz="700" kern="1200" baseline="-25000" dirty="0"/>
        </a:p>
      </dsp:txBody>
      <dsp:txXfrm>
        <a:off x="979" y="0"/>
        <a:ext cx="1047003" cy="423333"/>
      </dsp:txXfrm>
    </dsp:sp>
    <dsp:sp modelId="{3B7F2D4C-3DAF-4287-BBEA-2686F7C547EC}">
      <dsp:nvSpPr>
        <dsp:cNvPr id="0" name=""/>
        <dsp:cNvSpPr/>
      </dsp:nvSpPr>
      <dsp:spPr>
        <a:xfrm>
          <a:off x="923248" y="0"/>
          <a:ext cx="1152836" cy="423333"/>
        </a:xfrm>
        <a:prstGeom prst="chevron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Heptane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(10% max)</a:t>
          </a:r>
          <a:endParaRPr lang="en-US" sz="600" kern="1200" dirty="0"/>
        </a:p>
      </dsp:txBody>
      <dsp:txXfrm>
        <a:off x="1134915" y="0"/>
        <a:ext cx="729503" cy="423333"/>
      </dsp:txXfrm>
    </dsp:sp>
    <dsp:sp modelId="{CD6608BE-8DAF-4A7D-BACA-A39860AC830E}">
      <dsp:nvSpPr>
        <dsp:cNvPr id="0" name=""/>
        <dsp:cNvSpPr/>
      </dsp:nvSpPr>
      <dsp:spPr>
        <a:xfrm>
          <a:off x="1845517" y="0"/>
          <a:ext cx="1152836" cy="423333"/>
        </a:xfrm>
        <a:prstGeom prst="chevr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\ Ethyl Acetate, Acetone or Acetonitrile</a:t>
          </a:r>
          <a:endParaRPr lang="en-US" sz="700" kern="1200" dirty="0"/>
        </a:p>
      </dsp:txBody>
      <dsp:txXfrm>
        <a:off x="2057184" y="0"/>
        <a:ext cx="729503" cy="423333"/>
      </dsp:txXfrm>
    </dsp:sp>
    <dsp:sp modelId="{37A34AA0-180E-4EC9-B9FD-8493C231C6F8}">
      <dsp:nvSpPr>
        <dsp:cNvPr id="0" name=""/>
        <dsp:cNvSpPr/>
      </dsp:nvSpPr>
      <dsp:spPr>
        <a:xfrm>
          <a:off x="2767786" y="0"/>
          <a:ext cx="1152836" cy="423333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Isopropyl alcohol</a:t>
          </a:r>
          <a:endParaRPr lang="en-US" sz="700" kern="1200" dirty="0"/>
        </a:p>
      </dsp:txBody>
      <dsp:txXfrm>
        <a:off x="2979453" y="0"/>
        <a:ext cx="729503" cy="423333"/>
      </dsp:txXfrm>
    </dsp:sp>
    <dsp:sp modelId="{AF34D446-24FA-40BE-9526-C9D829F18A25}">
      <dsp:nvSpPr>
        <dsp:cNvPr id="0" name=""/>
        <dsp:cNvSpPr/>
      </dsp:nvSpPr>
      <dsp:spPr>
        <a:xfrm>
          <a:off x="3690055" y="0"/>
          <a:ext cx="1152836" cy="423333"/>
        </a:xfrm>
        <a:prstGeom prst="chevr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Ethanol</a:t>
          </a:r>
          <a:endParaRPr lang="en-US" sz="700" kern="1200" dirty="0"/>
        </a:p>
      </dsp:txBody>
      <dsp:txXfrm>
        <a:off x="3901722" y="0"/>
        <a:ext cx="729503" cy="423333"/>
      </dsp:txXfrm>
    </dsp:sp>
    <dsp:sp modelId="{45FFDCAD-37C5-4FFB-8BE0-7F82D30140AA}">
      <dsp:nvSpPr>
        <dsp:cNvPr id="0" name=""/>
        <dsp:cNvSpPr/>
      </dsp:nvSpPr>
      <dsp:spPr>
        <a:xfrm>
          <a:off x="4612324" y="0"/>
          <a:ext cx="1152836" cy="423333"/>
        </a:xfrm>
        <a:prstGeom prst="chevron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</a:t>
          </a:r>
          <a:r>
            <a:rPr lang="en-US" sz="700" kern="1200" baseline="-25000" dirty="0" smtClean="0"/>
            <a:t>2</a:t>
          </a:r>
          <a:r>
            <a:rPr lang="en-US" sz="700" kern="1200" dirty="0" smtClean="0"/>
            <a:t> /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Methanol</a:t>
          </a:r>
          <a:endParaRPr lang="en-US" sz="700" kern="1200" dirty="0"/>
        </a:p>
      </dsp:txBody>
      <dsp:txXfrm>
        <a:off x="4823991" y="0"/>
        <a:ext cx="729503" cy="423333"/>
      </dsp:txXfrm>
    </dsp:sp>
    <dsp:sp modelId="{89ABE842-A5E7-4107-9BCD-4B1331640B91}">
      <dsp:nvSpPr>
        <dsp:cNvPr id="0" name=""/>
        <dsp:cNvSpPr/>
      </dsp:nvSpPr>
      <dsp:spPr>
        <a:xfrm>
          <a:off x="5534593" y="0"/>
          <a:ext cx="1152836" cy="423333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18669" rIns="9335" bIns="18669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+ Water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(10% max)</a:t>
          </a:r>
          <a:endParaRPr lang="en-US" sz="700" kern="1200" dirty="0"/>
        </a:p>
      </dsp:txBody>
      <dsp:txXfrm>
        <a:off x="5746260" y="0"/>
        <a:ext cx="729503" cy="42333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D0252-0B3A-4BC2-A3AB-F12AFE982964}">
      <dsp:nvSpPr>
        <dsp:cNvPr id="0" name=""/>
        <dsp:cNvSpPr/>
      </dsp:nvSpPr>
      <dsp:spPr>
        <a:xfrm>
          <a:off x="979" y="0"/>
          <a:ext cx="1152836" cy="336830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2672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C18, C4, C1</a:t>
          </a:r>
          <a:endParaRPr lang="en-US" sz="800" kern="1200" baseline="-25000" dirty="0"/>
        </a:p>
      </dsp:txBody>
      <dsp:txXfrm>
        <a:off x="979" y="0"/>
        <a:ext cx="1068629" cy="336830"/>
      </dsp:txXfrm>
    </dsp:sp>
    <dsp:sp modelId="{3B7F2D4C-3DAF-4287-BBEA-2686F7C547EC}">
      <dsp:nvSpPr>
        <dsp:cNvPr id="0" name=""/>
        <dsp:cNvSpPr/>
      </dsp:nvSpPr>
      <dsp:spPr>
        <a:xfrm>
          <a:off x="923248" y="0"/>
          <a:ext cx="1152836" cy="336830"/>
        </a:xfrm>
        <a:prstGeom prst="chevron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tint val="50000"/>
                <a:satMod val="300000"/>
              </a:schemeClr>
            </a:gs>
            <a:gs pos="35000">
              <a:schemeClr val="accent2">
                <a:hueOff val="780253"/>
                <a:satOff val="-973"/>
                <a:lumOff val="229"/>
                <a:alphaOff val="0"/>
                <a:tint val="37000"/>
                <a:satMod val="30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Phenyl</a:t>
          </a:r>
          <a:endParaRPr lang="en-US" sz="600" kern="1200" dirty="0"/>
        </a:p>
      </dsp:txBody>
      <dsp:txXfrm>
        <a:off x="1091663" y="0"/>
        <a:ext cx="816006" cy="336830"/>
      </dsp:txXfrm>
    </dsp:sp>
    <dsp:sp modelId="{CD6608BE-8DAF-4A7D-BACA-A39860AC830E}">
      <dsp:nvSpPr>
        <dsp:cNvPr id="0" name=""/>
        <dsp:cNvSpPr/>
      </dsp:nvSpPr>
      <dsp:spPr>
        <a:xfrm>
          <a:off x="1845517" y="0"/>
          <a:ext cx="1152836" cy="336830"/>
        </a:xfrm>
        <a:prstGeom prst="chevron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Cyano</a:t>
          </a:r>
          <a:endParaRPr lang="en-US" sz="800" kern="1200" dirty="0"/>
        </a:p>
      </dsp:txBody>
      <dsp:txXfrm>
        <a:off x="2013932" y="0"/>
        <a:ext cx="816006" cy="336830"/>
      </dsp:txXfrm>
    </dsp:sp>
    <dsp:sp modelId="{37A34AA0-180E-4EC9-B9FD-8493C231C6F8}">
      <dsp:nvSpPr>
        <dsp:cNvPr id="0" name=""/>
        <dsp:cNvSpPr/>
      </dsp:nvSpPr>
      <dsp:spPr>
        <a:xfrm>
          <a:off x="2767786" y="0"/>
          <a:ext cx="1152836" cy="336830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Silica</a:t>
          </a:r>
          <a:endParaRPr lang="en-US" sz="800" kern="1200" dirty="0"/>
        </a:p>
      </dsp:txBody>
      <dsp:txXfrm>
        <a:off x="2936201" y="0"/>
        <a:ext cx="816006" cy="336830"/>
      </dsp:txXfrm>
    </dsp:sp>
    <dsp:sp modelId="{AF34D446-24FA-40BE-9526-C9D829F18A25}">
      <dsp:nvSpPr>
        <dsp:cNvPr id="0" name=""/>
        <dsp:cNvSpPr/>
      </dsp:nvSpPr>
      <dsp:spPr>
        <a:xfrm>
          <a:off x="3690055" y="0"/>
          <a:ext cx="1152836" cy="336830"/>
        </a:xfrm>
        <a:prstGeom prst="chevron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Diol</a:t>
          </a:r>
          <a:endParaRPr lang="en-US" sz="800" kern="1200" dirty="0"/>
        </a:p>
      </dsp:txBody>
      <dsp:txXfrm>
        <a:off x="3858470" y="0"/>
        <a:ext cx="816006" cy="336830"/>
      </dsp:txXfrm>
    </dsp:sp>
    <dsp:sp modelId="{45FFDCAD-37C5-4FFB-8BE0-7F82D30140AA}">
      <dsp:nvSpPr>
        <dsp:cNvPr id="0" name=""/>
        <dsp:cNvSpPr/>
      </dsp:nvSpPr>
      <dsp:spPr>
        <a:xfrm>
          <a:off x="4612324" y="0"/>
          <a:ext cx="1152836" cy="336830"/>
        </a:xfrm>
        <a:prstGeom prst="chevron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tint val="50000"/>
                <a:satMod val="300000"/>
              </a:schemeClr>
            </a:gs>
            <a:gs pos="35000">
              <a:schemeClr val="accent2">
                <a:hueOff val="3901266"/>
                <a:satOff val="-4866"/>
                <a:lumOff val="1144"/>
                <a:alphaOff val="0"/>
                <a:tint val="37000"/>
                <a:satMod val="30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Amino</a:t>
          </a:r>
          <a:endParaRPr lang="en-US" sz="800" kern="1200" dirty="0"/>
        </a:p>
      </dsp:txBody>
      <dsp:txXfrm>
        <a:off x="4780739" y="0"/>
        <a:ext cx="816006" cy="336830"/>
      </dsp:txXfrm>
    </dsp:sp>
    <dsp:sp modelId="{89ABE842-A5E7-4107-9BCD-4B1331640B91}">
      <dsp:nvSpPr>
        <dsp:cNvPr id="0" name=""/>
        <dsp:cNvSpPr/>
      </dsp:nvSpPr>
      <dsp:spPr>
        <a:xfrm>
          <a:off x="5534593" y="0"/>
          <a:ext cx="1152836" cy="336830"/>
        </a:xfrm>
        <a:prstGeom prst="chevron">
          <a:avLst/>
        </a:prstGeom>
        <a:gradFill rotWithShape="0">
          <a:gsLst>
            <a:gs pos="0">
              <a:srgbClr val="FFFF00">
                <a:lumMod val="47000"/>
                <a:lumOff val="53000"/>
              </a:srgbClr>
            </a:gs>
            <a:gs pos="35000">
              <a:srgbClr val="FFFFCC"/>
            </a:gs>
            <a:gs pos="100000">
              <a:srgbClr val="FFFFFF"/>
            </a:gs>
          </a:gsLst>
          <a:lin ang="16200000" scaled="1"/>
        </a:gra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Ethyl Pyridine</a:t>
          </a:r>
          <a:endParaRPr lang="en-US" sz="800" kern="1200" dirty="0"/>
        </a:p>
      </dsp:txBody>
      <dsp:txXfrm>
        <a:off x="5703008" y="0"/>
        <a:ext cx="816006" cy="336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2413" cy="462680"/>
          </a:xfrm>
          <a:prstGeom prst="rect">
            <a:avLst/>
          </a:prstGeom>
        </p:spPr>
        <p:txBody>
          <a:bodyPr vert="horz" lIns="88568" tIns="44284" rIns="88568" bIns="442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59" y="2"/>
            <a:ext cx="2972413" cy="462680"/>
          </a:xfrm>
          <a:prstGeom prst="rect">
            <a:avLst/>
          </a:prstGeom>
        </p:spPr>
        <p:txBody>
          <a:bodyPr vert="horz" lIns="88568" tIns="44284" rIns="88568" bIns="44284" rtlCol="0"/>
          <a:lstStyle>
            <a:lvl1pPr algn="r">
              <a:defRPr sz="1200"/>
            </a:lvl1pPr>
          </a:lstStyle>
          <a:p>
            <a:fld id="{654A9D96-A03D-4959-84DA-14CB6C02159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93738"/>
            <a:ext cx="2400300" cy="3465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568" tIns="44284" rIns="88568" bIns="442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13" y="4389004"/>
            <a:ext cx="5485174" cy="4156946"/>
          </a:xfrm>
          <a:prstGeom prst="rect">
            <a:avLst/>
          </a:prstGeom>
        </p:spPr>
        <p:txBody>
          <a:bodyPr vert="horz" lIns="88568" tIns="44284" rIns="88568" bIns="442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775141"/>
            <a:ext cx="2972413" cy="462680"/>
          </a:xfrm>
          <a:prstGeom prst="rect">
            <a:avLst/>
          </a:prstGeom>
        </p:spPr>
        <p:txBody>
          <a:bodyPr vert="horz" lIns="88568" tIns="44284" rIns="88568" bIns="442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59" y="8775141"/>
            <a:ext cx="2972413" cy="462680"/>
          </a:xfrm>
          <a:prstGeom prst="rect">
            <a:avLst/>
          </a:prstGeom>
        </p:spPr>
        <p:txBody>
          <a:bodyPr vert="horz" lIns="88568" tIns="44284" rIns="88568" bIns="44284" rtlCol="0" anchor="b"/>
          <a:lstStyle>
            <a:lvl1pPr algn="r">
              <a:defRPr sz="1200"/>
            </a:lvl1pPr>
          </a:lstStyle>
          <a:p>
            <a:fld id="{E42A441B-0D54-4E95-BAAE-FBEA39350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6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2A441B-0D54-4E95-BAAE-FBEA393502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7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0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7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5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3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9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1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2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7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1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FE695-D389-4480-921C-25C62DC7ACB7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93140-B69E-40B5-8836-7F40DF5E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4.png"/><Relationship Id="rId21" Type="http://schemas.openxmlformats.org/officeDocument/2006/relationships/image" Target="../media/image20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3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5.xml"/><Relationship Id="rId18" Type="http://schemas.openxmlformats.org/officeDocument/2006/relationships/diagramData" Target="../diagrams/data6.xml"/><Relationship Id="rId26" Type="http://schemas.openxmlformats.org/officeDocument/2006/relationships/diagramColors" Target="../diagrams/colors7.xml"/><Relationship Id="rId39" Type="http://schemas.openxmlformats.org/officeDocument/2006/relationships/diagramLayout" Target="../diagrams/layout10.xml"/><Relationship Id="rId21" Type="http://schemas.openxmlformats.org/officeDocument/2006/relationships/diagramColors" Target="../diagrams/colors6.xml"/><Relationship Id="rId34" Type="http://schemas.openxmlformats.org/officeDocument/2006/relationships/diagramLayout" Target="../diagrams/layout9.xml"/><Relationship Id="rId42" Type="http://schemas.microsoft.com/office/2007/relationships/diagramDrawing" Target="../diagrams/drawing10.xml"/><Relationship Id="rId7" Type="http://schemas.microsoft.com/office/2007/relationships/diagramDrawing" Target="../diagrams/drawing3.xml"/><Relationship Id="rId2" Type="http://schemas.openxmlformats.org/officeDocument/2006/relationships/image" Target="../media/image26.png"/><Relationship Id="rId16" Type="http://schemas.openxmlformats.org/officeDocument/2006/relationships/diagramColors" Target="../diagrams/colors5.xml"/><Relationship Id="rId20" Type="http://schemas.openxmlformats.org/officeDocument/2006/relationships/diagramQuickStyle" Target="../diagrams/quickStyle6.xml"/><Relationship Id="rId29" Type="http://schemas.openxmlformats.org/officeDocument/2006/relationships/diagramLayout" Target="../diagrams/layout8.xml"/><Relationship Id="rId41" Type="http://schemas.openxmlformats.org/officeDocument/2006/relationships/diagramColors" Target="../diagrams/colors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24" Type="http://schemas.openxmlformats.org/officeDocument/2006/relationships/diagramLayout" Target="../diagrams/layout7.xml"/><Relationship Id="rId32" Type="http://schemas.microsoft.com/office/2007/relationships/diagramDrawing" Target="../diagrams/drawing8.xml"/><Relationship Id="rId37" Type="http://schemas.microsoft.com/office/2007/relationships/diagramDrawing" Target="../diagrams/drawing9.xml"/><Relationship Id="rId40" Type="http://schemas.openxmlformats.org/officeDocument/2006/relationships/diagramQuickStyle" Target="../diagrams/quickStyle10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23" Type="http://schemas.openxmlformats.org/officeDocument/2006/relationships/diagramData" Target="../diagrams/data7.xml"/><Relationship Id="rId28" Type="http://schemas.openxmlformats.org/officeDocument/2006/relationships/diagramData" Target="../diagrams/data8.xml"/><Relationship Id="rId36" Type="http://schemas.openxmlformats.org/officeDocument/2006/relationships/diagramColors" Target="../diagrams/colors9.xml"/><Relationship Id="rId10" Type="http://schemas.openxmlformats.org/officeDocument/2006/relationships/diagramQuickStyle" Target="../diagrams/quickStyle4.xml"/><Relationship Id="rId19" Type="http://schemas.openxmlformats.org/officeDocument/2006/relationships/diagramLayout" Target="../diagrams/layout6.xml"/><Relationship Id="rId31" Type="http://schemas.openxmlformats.org/officeDocument/2006/relationships/diagramColors" Target="../diagrams/colors8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Relationship Id="rId22" Type="http://schemas.microsoft.com/office/2007/relationships/diagramDrawing" Target="../diagrams/drawing6.xml"/><Relationship Id="rId27" Type="http://schemas.microsoft.com/office/2007/relationships/diagramDrawing" Target="../diagrams/drawing7.xml"/><Relationship Id="rId30" Type="http://schemas.openxmlformats.org/officeDocument/2006/relationships/diagramQuickStyle" Target="../diagrams/quickStyle8.xml"/><Relationship Id="rId35" Type="http://schemas.openxmlformats.org/officeDocument/2006/relationships/diagramQuickStyle" Target="../diagrams/quickStyle9.xml"/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5" Type="http://schemas.openxmlformats.org/officeDocument/2006/relationships/diagramQuickStyle" Target="../diagrams/quickStyle7.xml"/><Relationship Id="rId33" Type="http://schemas.openxmlformats.org/officeDocument/2006/relationships/diagramData" Target="../diagrams/data9.xml"/><Relationship Id="rId38" Type="http://schemas.openxmlformats.org/officeDocument/2006/relationships/diagramData" Target="../diagrams/data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76" y="8458200"/>
            <a:ext cx="595845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029075"/>
              </p:ext>
            </p:extLst>
          </p:nvPr>
        </p:nvGraphicFramePr>
        <p:xfrm>
          <a:off x="359683" y="978109"/>
          <a:ext cx="6172199" cy="6250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9570"/>
                <a:gridCol w="1981200"/>
                <a:gridCol w="3771429"/>
              </a:tblGrid>
              <a:tr h="259482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FF"/>
                          </a:solidFill>
                          <a:effectLst/>
                        </a:rPr>
                        <a:t>Before Use</a:t>
                      </a:r>
                      <a:endParaRPr lang="en-US" sz="10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vert="vert27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Instrument Log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2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Calculate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&amp; Prepare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Modifier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Ex. solvent needed  =  </a:t>
                      </a:r>
                      <a:r>
                        <a:rPr lang="en-US" sz="700" dirty="0" err="1">
                          <a:solidFill>
                            <a:schemeClr val="tx1"/>
                          </a:solidFill>
                          <a:effectLst/>
                        </a:rPr>
                        <a:t>RunTime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  +  0.5min  *  Flow  *  SMP#  *  INJ#  +  100mL * Average % A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Filter Samples	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>
                          <a:solidFill>
                            <a:schemeClr val="tx1"/>
                          </a:solidFill>
                          <a:effectLst/>
                        </a:rPr>
                        <a:t>0.20 µm filter (in Fume hood 1).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Check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Waste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Max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Fill = 75%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capacity                     </a:t>
                      </a:r>
                      <a:r>
                        <a:rPr lang="en-US" sz="700" b="1" dirty="0" smtClean="0">
                          <a:solidFill>
                            <a:schemeClr val="tx1"/>
                          </a:solidFill>
                          <a:effectLst/>
                        </a:rPr>
                        <a:t>CO2 Waste Line   &gt;&gt;    Hood!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rowSpan="1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FF"/>
                          </a:solidFill>
                          <a:effectLst/>
                        </a:rPr>
                        <a:t>Before Running a Sequence</a:t>
                      </a:r>
                      <a:endParaRPr lang="en-US" sz="10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vert="vert27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Transfer Solvent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Lines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chemeClr val="tx1"/>
                          </a:solidFill>
                          <a:effectLst/>
                        </a:rPr>
                        <a:t>Be mindful of glass filters &amp; to not splash or spill.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Turn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On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the Instrument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Switch each module on;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                 then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open </a:t>
                      </a:r>
                      <a:r>
                        <a:rPr lang="en-US" sz="700" dirty="0" err="1">
                          <a:solidFill>
                            <a:schemeClr val="tx1"/>
                          </a:solidFill>
                          <a:effectLst/>
                        </a:rPr>
                        <a:t>chemstation</a:t>
                      </a:r>
                      <a:r>
                        <a:rPr lang="en-US" sz="700" i="1" dirty="0" smtClean="0">
                          <a:solidFill>
                            <a:schemeClr val="tx1"/>
                          </a:solidFill>
                          <a:effectLst/>
                        </a:rPr>
                        <a:t>.           “Upload</a:t>
                      </a:r>
                      <a:r>
                        <a:rPr lang="en-US" sz="700" i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from Instrument”</a:t>
                      </a:r>
                      <a:endParaRPr lang="en-US" sz="10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Stop the Pump!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Binary Pump panel  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&gt;   0.00 ml/min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4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Standby SFC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SFC panel 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  &gt;   “Control”   &gt;   “Standby”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5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Set Solvent Bottle Fillings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Solvent Bottles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panel   &gt;  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Total Vol = bottle size;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    Actual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Vol = amount in bottle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6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Purge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Modifier Line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Purge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Valve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Open !           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@ 5ml/min; 100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% B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[3-5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min];       </a:t>
                      </a:r>
                      <a:r>
                        <a:rPr lang="en-US" sz="700" b="1" dirty="0" smtClean="0">
                          <a:solidFill>
                            <a:schemeClr val="tx1"/>
                          </a:solidFill>
                          <a:effectLst/>
                        </a:rPr>
                        <a:t>! then </a:t>
                      </a: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</a:rPr>
                        <a:t>Close </a:t>
                      </a:r>
                      <a:r>
                        <a:rPr lang="en-US" sz="700" b="1" dirty="0" smtClean="0">
                          <a:solidFill>
                            <a:schemeClr val="tx1"/>
                          </a:solidFill>
                          <a:effectLst/>
                        </a:rPr>
                        <a:t>Purge !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7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Turn On SFC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! Chiller 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Below – 5.0 </a:t>
                      </a:r>
                      <a:r>
                        <a:rPr lang="en-US" sz="800" b="1" baseline="30000" dirty="0" err="1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800" b="1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!       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SFC panel   &gt;   “Control”   &gt;   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“On”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8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Turn On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Pump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! Booster Above 70 bar !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    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Binary Pump panel   &gt;   “Method”   &gt;   ‘</a:t>
                      </a:r>
                      <a:r>
                        <a:rPr lang="en-US" sz="700" i="1" baseline="0" dirty="0" smtClean="0">
                          <a:solidFill>
                            <a:schemeClr val="tx1"/>
                          </a:solidFill>
                          <a:effectLst/>
                        </a:rPr>
                        <a:t>flow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’  =   3.000 ml/min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Mind the Flow Rate!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          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See table 1 (below) for typical SFC flow rates (ex. ~3ml/min).</a:t>
                      </a:r>
                      <a:endParaRPr lang="en-US" sz="7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9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Injector Wash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SFC panel   &gt;   “Injector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Wash”   &gt;&gt;  30 sec  (repeat 3x)</a:t>
                      </a:r>
                      <a:endParaRPr lang="en-US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10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Load/Create Method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Mind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the Flow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Rate !         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See table 1 (below) for typical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SFC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flow rates (ex.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~3ml/min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).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11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Load/Create Sequence Table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Tip: 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Set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‘sequence parameters’: data storage &amp; SHUTDOWN.mac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12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Run the Sequence	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Never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Save over another method 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!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(“Method Changed. Save Changes?” = No)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FF"/>
                          </a:solidFill>
                          <a:effectLst/>
                        </a:rPr>
                        <a:t>After Running a Sequence</a:t>
                      </a:r>
                      <a:endParaRPr lang="en-US" sz="10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vert="vert270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Flush Column Immediately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Mind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the Flow Rate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     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5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</a:rPr>
                        <a:t>Purge CLOSED !  </a:t>
                      </a:r>
                      <a:r>
                        <a:rPr lang="en-US" sz="9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using flush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 solvent; @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 ~3ml/min*; 15 min</a:t>
                      </a:r>
                      <a:endParaRPr lang="en-US" sz="10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Transfer Solvent Lines to Flush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Be mindful of glass filters &amp; to not splash or spill.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2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Flush Solvent Lines ASAP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Purge Valve Open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!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</a:rPr>
                        <a:t>          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@ 5ml/min; 100% [3-5 min/each];        </a:t>
                      </a:r>
                      <a:r>
                        <a:rPr lang="en-US" sz="700" b="1" dirty="0" smtClean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b="1" dirty="0" smtClean="0">
                          <a:solidFill>
                            <a:schemeClr val="tx1"/>
                          </a:solidFill>
                          <a:effectLst/>
                        </a:rPr>
                        <a:t>then Close Purge !</a:t>
                      </a: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Turn Off the Instrument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Turn off instrument,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               close </a:t>
                      </a:r>
                      <a:r>
                        <a:rPr lang="en-US" sz="700" dirty="0" err="1">
                          <a:solidFill>
                            <a:schemeClr val="tx1"/>
                          </a:solidFill>
                          <a:effectLst/>
                        </a:rPr>
                        <a:t>Chemstation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                        then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switch off each module.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5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Store the Column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With end fittings installed &gt;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below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 SFC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6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Clean Up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Discard unused MP, take empty bottles &gt; dishwasher (3.4.03)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900"/>
                        <a:buFont typeface="+mj-lt"/>
                        <a:buAutoNum type="arabicPeriod" startAt="7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Take your Samples with you.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After 7 days,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</a:rPr>
                        <a:t>Abandoned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samples will be discarded.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97" marR="60397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72" name="Rectangle 71"/>
          <p:cNvSpPr/>
          <p:nvPr/>
        </p:nvSpPr>
        <p:spPr>
          <a:xfrm>
            <a:off x="17253" y="609600"/>
            <a:ext cx="6858000" cy="3479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SFC Quick Checklist   </a:t>
            </a:r>
            <a:endParaRPr lang="en-US" sz="105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544"/>
            <a:ext cx="398253" cy="99024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24935" y="0"/>
            <a:ext cx="459178" cy="99024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10163" y="-22146"/>
            <a:ext cx="912633" cy="9922449"/>
            <a:chOff x="-7090" y="23574"/>
            <a:chExt cx="912633" cy="9922449"/>
          </a:xfrm>
        </p:grpSpPr>
        <p:sp>
          <p:nvSpPr>
            <p:cNvPr id="52" name="Chord 51"/>
            <p:cNvSpPr/>
            <p:nvPr/>
          </p:nvSpPr>
          <p:spPr>
            <a:xfrm rot="16200000">
              <a:off x="-551029" y="2547998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53" name="Chord 52"/>
            <p:cNvSpPr/>
            <p:nvPr/>
          </p:nvSpPr>
          <p:spPr>
            <a:xfrm rot="16200000">
              <a:off x="-551029" y="567513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r>
                <a:rPr lang="en-US" sz="1400" b="1" dirty="0" smtClean="0"/>
                <a:t>SFC Quick Guide</a:t>
              </a:r>
            </a:p>
          </p:txBody>
        </p:sp>
        <p:sp>
          <p:nvSpPr>
            <p:cNvPr id="54" name="Chord 53"/>
            <p:cNvSpPr/>
            <p:nvPr/>
          </p:nvSpPr>
          <p:spPr>
            <a:xfrm rot="16200000">
              <a:off x="-551029" y="4528482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55" name="Chord 54"/>
            <p:cNvSpPr/>
            <p:nvPr/>
          </p:nvSpPr>
          <p:spPr>
            <a:xfrm rot="16200000">
              <a:off x="-551029" y="6508966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56" name="Chord 55"/>
            <p:cNvSpPr/>
            <p:nvPr/>
          </p:nvSpPr>
          <p:spPr>
            <a:xfrm rot="16200000">
              <a:off x="-551029" y="8489450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918692" y="-22146"/>
            <a:ext cx="912633" cy="9922449"/>
            <a:chOff x="6172200" y="-16449"/>
            <a:chExt cx="912633" cy="9922449"/>
          </a:xfrm>
        </p:grpSpPr>
        <p:sp>
          <p:nvSpPr>
            <p:cNvPr id="58" name="Chord 57"/>
            <p:cNvSpPr/>
            <p:nvPr/>
          </p:nvSpPr>
          <p:spPr>
            <a:xfrm rot="5400000">
              <a:off x="5628261" y="2507975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59" name="Chord 58"/>
            <p:cNvSpPr/>
            <p:nvPr/>
          </p:nvSpPr>
          <p:spPr>
            <a:xfrm rot="5400000">
              <a:off x="5628261" y="527490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r>
                <a:rPr lang="en-US" sz="1400" b="1" dirty="0" smtClean="0"/>
                <a:t>SFC Quick Guide</a:t>
              </a:r>
            </a:p>
          </p:txBody>
        </p:sp>
        <p:sp>
          <p:nvSpPr>
            <p:cNvPr id="60" name="Chord 59"/>
            <p:cNvSpPr/>
            <p:nvPr/>
          </p:nvSpPr>
          <p:spPr>
            <a:xfrm rot="5400000">
              <a:off x="5628261" y="4488459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61" name="Chord 60"/>
            <p:cNvSpPr/>
            <p:nvPr/>
          </p:nvSpPr>
          <p:spPr>
            <a:xfrm rot="5400000">
              <a:off x="5628261" y="6468943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62" name="Chord 61"/>
            <p:cNvSpPr/>
            <p:nvPr/>
          </p:nvSpPr>
          <p:spPr>
            <a:xfrm rot="5400000">
              <a:off x="5628261" y="8449427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</p:grpSp>
      <p:pic>
        <p:nvPicPr>
          <p:cNvPr id="70" name="Picture 69" descr="Image result for University of leiden icon 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53" y="29184"/>
            <a:ext cx="359490" cy="5376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Rectangle 70"/>
          <p:cNvSpPr/>
          <p:nvPr/>
        </p:nvSpPr>
        <p:spPr>
          <a:xfrm>
            <a:off x="466480" y="21747"/>
            <a:ext cx="5958454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900" b="1" dirty="0">
                <a:solidFill>
                  <a:srgbClr val="0000FF"/>
                </a:solidFill>
                <a:latin typeface="Bookman Old Style"/>
              </a:rPr>
              <a:t>Leiden Universiteit | Metabolomics Facility | Natural Products Laboratory (NPL)</a:t>
            </a:r>
            <a:endParaRPr lang="en-US" sz="900" dirty="0">
              <a:solidFill>
                <a:srgbClr val="0000FF"/>
              </a:solidFill>
            </a:endParaRPr>
          </a:p>
          <a:p>
            <a:pPr algn="ctr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0000FF"/>
                </a:solidFill>
                <a:latin typeface="Bookman Old Style"/>
                <a:ea typeface="Calibri"/>
                <a:cs typeface="Times New Roman"/>
              </a:rPr>
              <a:t>SFC Quick </a:t>
            </a:r>
            <a:r>
              <a:rPr lang="en-US" b="1" dirty="0">
                <a:solidFill>
                  <a:srgbClr val="0000FF"/>
                </a:solidFill>
                <a:latin typeface="Bookman Old Style"/>
                <a:ea typeface="Calibri"/>
                <a:cs typeface="Times New Roman"/>
              </a:rPr>
              <a:t>Reference Guide</a:t>
            </a:r>
            <a:endParaRPr lang="en-US" sz="1100" dirty="0">
              <a:solidFill>
                <a:srgbClr val="0000FF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8253" y="10363200"/>
            <a:ext cx="602668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solidFill>
                  <a:srgbClr val="0000FF"/>
                </a:solidFill>
              </a:rPr>
              <a:t>Questions, Concerns, Need Training? Please contact Lab manager b.k.berger@biology.leidenuniv.nl</a:t>
            </a:r>
            <a:endParaRPr lang="en-US" sz="800" dirty="0">
              <a:solidFill>
                <a:srgbClr val="0000FF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718268"/>
              </p:ext>
            </p:extLst>
          </p:nvPr>
        </p:nvGraphicFramePr>
        <p:xfrm>
          <a:off x="600821" y="7317799"/>
          <a:ext cx="5621545" cy="1140401"/>
        </p:xfrm>
        <a:graphic>
          <a:graphicData uri="http://schemas.openxmlformats.org/drawingml/2006/table">
            <a:tbl>
              <a:tblPr firstRow="1" firstCol="1" bandRow="1"/>
              <a:tblGrid>
                <a:gridCol w="929021"/>
                <a:gridCol w="480754"/>
                <a:gridCol w="421177"/>
                <a:gridCol w="421177"/>
                <a:gridCol w="421177"/>
                <a:gridCol w="421177"/>
                <a:gridCol w="421177"/>
                <a:gridCol w="421177"/>
                <a:gridCol w="421177"/>
                <a:gridCol w="421177"/>
                <a:gridCol w="421177"/>
                <a:gridCol w="421177"/>
              </a:tblGrid>
              <a:tr h="213751">
                <a:tc gridSpan="12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1. Column Info</a:t>
                      </a:r>
                    </a:p>
                  </a:txBody>
                  <a:tcPr marL="45236" marR="7539" marT="7539" marB="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4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Particle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Size </a:t>
                      </a:r>
                    </a:p>
                    <a:p>
                      <a:pPr algn="ctr" rtl="0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(µm)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7539" marR="7539" marT="753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4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 </a:t>
                      </a:r>
                    </a:p>
                    <a:p>
                      <a:pPr algn="ctr" rtl="0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(mm)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7539" marR="7539" marT="753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29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SFC Typical Flow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(ml/min)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7539" marR="7539" marT="753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20.00</a:t>
                      </a:r>
                    </a:p>
                  </a:txBody>
                  <a:tcPr marL="7539" marR="7539" marT="7539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-7239000" y="4547706"/>
            <a:ext cx="6934200" cy="1371600"/>
            <a:chOff x="0" y="533400"/>
            <a:chExt cx="6934200" cy="1371600"/>
          </a:xfrm>
        </p:grpSpPr>
        <p:sp>
          <p:nvSpPr>
            <p:cNvPr id="27" name="Right Arrow 26"/>
            <p:cNvSpPr/>
            <p:nvPr/>
          </p:nvSpPr>
          <p:spPr>
            <a:xfrm>
              <a:off x="0" y="533400"/>
              <a:ext cx="6934200" cy="1371600"/>
            </a:xfrm>
            <a:prstGeom prst="rightArrow">
              <a:avLst>
                <a:gd name="adj1" fmla="val 75097"/>
                <a:gd name="adj2" fmla="val 23233"/>
              </a:avLst>
            </a:prstGeom>
            <a:gradFill flip="none" rotWithShape="1"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200" dirty="0"/>
            </a:p>
          </p:txBody>
        </p:sp>
        <p:graphicFrame>
          <p:nvGraphicFramePr>
            <p:cNvPr id="28" name="Diagram 27"/>
            <p:cNvGraphicFramePr/>
            <p:nvPr>
              <p:extLst>
                <p:ext uri="{D42A27DB-BD31-4B8C-83A1-F6EECF244321}">
                  <p14:modId xmlns:p14="http://schemas.microsoft.com/office/powerpoint/2010/main" val="45606761"/>
                </p:ext>
              </p:extLst>
            </p:nvPr>
          </p:nvGraphicFramePr>
          <p:xfrm>
            <a:off x="288878" y="1262976"/>
            <a:ext cx="6553199" cy="2666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29" name="Rectangle 28"/>
            <p:cNvSpPr/>
            <p:nvPr/>
          </p:nvSpPr>
          <p:spPr>
            <a:xfrm>
              <a:off x="0" y="1262976"/>
              <a:ext cx="304800" cy="271139"/>
            </a:xfrm>
            <a:prstGeom prst="rect">
              <a:avLst/>
            </a:prstGeom>
            <a:ln w="635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200" b="1" dirty="0" smtClean="0"/>
                <a:t>SP</a:t>
              </a:r>
              <a:endParaRPr lang="en-US" sz="1200" b="1" dirty="0"/>
            </a:p>
          </p:txBody>
        </p:sp>
        <p:graphicFrame>
          <p:nvGraphicFramePr>
            <p:cNvPr id="30" name="Diagram 29"/>
            <p:cNvGraphicFramePr/>
            <p:nvPr>
              <p:extLst>
                <p:ext uri="{D42A27DB-BD31-4B8C-83A1-F6EECF244321}">
                  <p14:modId xmlns:p14="http://schemas.microsoft.com/office/powerpoint/2010/main" val="2718104149"/>
                </p:ext>
              </p:extLst>
            </p:nvPr>
          </p:nvGraphicFramePr>
          <p:xfrm>
            <a:off x="304800" y="914400"/>
            <a:ext cx="6553200" cy="304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0" r:lo="rId11" r:qs="rId12" r:cs="rId13"/>
            </a:graphicData>
          </a:graphic>
        </p:graphicFrame>
        <p:sp>
          <p:nvSpPr>
            <p:cNvPr id="31" name="Rectangle 30"/>
            <p:cNvSpPr/>
            <p:nvPr/>
          </p:nvSpPr>
          <p:spPr>
            <a:xfrm>
              <a:off x="0" y="914400"/>
              <a:ext cx="304800" cy="304799"/>
            </a:xfrm>
            <a:prstGeom prst="rect">
              <a:avLst/>
            </a:prstGeom>
            <a:ln w="635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436547" y="629056"/>
              <a:ext cx="17563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Increasing Polarity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669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156016"/>
              </p:ext>
            </p:extLst>
          </p:nvPr>
        </p:nvGraphicFramePr>
        <p:xfrm>
          <a:off x="419488" y="2530502"/>
          <a:ext cx="6023225" cy="4649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365"/>
                <a:gridCol w="1676400"/>
                <a:gridCol w="2996460"/>
              </a:tblGrid>
              <a:tr h="38382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Turn on the Instrument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Switch on each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module.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Open </a:t>
                      </a:r>
                      <a:r>
                        <a:rPr lang="en-US" sz="800" b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Chemstation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‘Top 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Menu’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&gt;   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“Instrument”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&gt;   Select </a:t>
                      </a:r>
                      <a:r>
                        <a:rPr lang="en-US" sz="800" b="1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“System On”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227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Stop the pump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Left-Click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‘Binary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Pump panel’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&gt;   </a:t>
                      </a:r>
                      <a:r>
                        <a:rPr lang="en-US" sz="8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Method”</a:t>
                      </a:r>
                      <a:r>
                        <a:rPr lang="en-US" sz="900" b="0" i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&gt;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‘flow’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=  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0.000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“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ok”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Standby the SFC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8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Left-Click</a:t>
                      </a:r>
                      <a:r>
                        <a:rPr lang="en-US" sz="800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‘SFC panel’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&gt; 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“Control”</a:t>
                      </a: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 &gt;&gt;   Select  </a:t>
                      </a:r>
                      <a:r>
                        <a:rPr lang="en-US" sz="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“Standby” </a:t>
                      </a: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“ok”</a:t>
                      </a:r>
                      <a:endParaRPr lang="en-US" sz="8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Solvent  Bottle filling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Left-Click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‘Binary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Pump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panel’ </a:t>
                      </a:r>
                      <a:r>
                        <a:rPr lang="en-US" sz="8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&gt;  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“Bottles 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Filling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”</a:t>
                      </a:r>
                      <a:endParaRPr lang="en-US" sz="1100" b="0" i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en-US" sz="800" b="1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Volume”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8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solvent bottle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size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en-US" sz="800" b="1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Actual Volume”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8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amount in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bottle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Purge </a:t>
                      </a: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Modifier Line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Using your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Modifier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[3-5 minutes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@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5.0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ml/min].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800" b="1" u="non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   !</a:t>
                      </a:r>
                      <a:r>
                        <a:rPr lang="en-US" sz="800" b="1" u="non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1" u="non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Purge OPEN</a:t>
                      </a:r>
                      <a:r>
                        <a:rPr lang="en-US" sz="800" b="1" u="non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!</a:t>
                      </a:r>
                      <a:r>
                        <a:rPr lang="en-US" sz="800" b="1" u="non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11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‘Binary Pump panel’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&gt; 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“Method”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flow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    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5.000 </a:t>
                      </a:r>
                      <a:r>
                        <a:rPr lang="en-US" sz="8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ml/min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; </a:t>
                      </a:r>
                      <a:endParaRPr lang="en-US" sz="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‘B’   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8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Click 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ok”</a:t>
                      </a:r>
                      <a:r>
                        <a:rPr lang="en-US" sz="800" b="0" i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    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Wait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3-5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minutes 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(watch for bubbles in lines)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800" b="1" i="1" u="non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  STOP </a:t>
                      </a:r>
                      <a:r>
                        <a:rPr lang="en-US" sz="800" b="1" i="1" u="none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Pump: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‘Binary Pump panel’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&gt;  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“Method”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‘flow</a:t>
                      </a:r>
                      <a:r>
                        <a:rPr lang="en-US" sz="8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’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0.000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ml/min</a:t>
                      </a:r>
                      <a:r>
                        <a:rPr lang="en-US" sz="800" i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:  “ok”</a:t>
                      </a:r>
                      <a:endParaRPr lang="en-US" sz="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800" b="1" i="1" u="non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  </a:t>
                      </a:r>
                      <a:r>
                        <a:rPr lang="en-US" sz="800" b="1" i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! CLOSE Purge !</a:t>
                      </a:r>
                      <a:endParaRPr lang="en-US" sz="800" b="1" i="1" u="non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Turn On</a:t>
                      </a:r>
                      <a:r>
                        <a:rPr lang="en-US" sz="9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SFC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Wait until Chiller  temperature is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below </a:t>
                      </a:r>
                      <a:r>
                        <a:rPr lang="en-US" sz="800" b="1" i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-5.0 </a:t>
                      </a:r>
                      <a:r>
                        <a:rPr lang="en-US" sz="800" b="1" i="1" u="none" baseline="300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800" b="1" i="1" u="non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  <a:endParaRPr lang="en-US" sz="800" b="1" i="1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‘SFC panel’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&gt; 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“Control”</a:t>
                      </a: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 &gt;&gt;   Select </a:t>
                      </a:r>
                      <a:r>
                        <a:rPr lang="en-US" sz="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“on”   </a:t>
                      </a: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:   “ok”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Turn On Binary Pump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Wait until Booster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Pressure 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is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above </a:t>
                      </a:r>
                      <a:r>
                        <a:rPr lang="en-US" sz="800" b="1" i="1" u="sng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70 bar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‘Binary</a:t>
                      </a:r>
                      <a:r>
                        <a:rPr lang="en-US" sz="80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Pump</a:t>
                      </a:r>
                      <a:r>
                        <a:rPr lang="en-US" sz="8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panel’ 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&gt; 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“Method”</a:t>
                      </a: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 &gt;&gt;   ‘Flow’  =  </a:t>
                      </a:r>
                      <a:r>
                        <a:rPr lang="en-US" sz="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3.000 </a:t>
                      </a: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“ok”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! Mind the Flow Rate !  </a:t>
                      </a:r>
                      <a:r>
                        <a:rPr lang="en-US" sz="7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See table 1 (on reverse) for typical SFC flow rates</a:t>
                      </a:r>
                      <a:endParaRPr lang="en-US" sz="900" b="1" i="1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Mind the Pressure Drop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800" b="1" i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∆P must never exceed 200bar during normal operation!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800" b="0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∆P = Binary pump pressure – BPR pressure [Norm = 40 – 150 bar]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31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Purge</a:t>
                      </a:r>
                      <a:r>
                        <a:rPr lang="en-US" sz="9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Injector wash</a:t>
                      </a:r>
                      <a:endParaRPr lang="en-US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8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‘SFC panel’   &gt;   Injector Wash  &gt;  30 sec   :   “ok”       (repeat 3 x 30 sec)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95" y="5518195"/>
            <a:ext cx="795739" cy="258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906" y="2654425"/>
            <a:ext cx="497734" cy="13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398253" y="7146616"/>
            <a:ext cx="6078747" cy="3479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Running a Sequence</a:t>
            </a:r>
            <a:endParaRPr lang="en-US" sz="105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841432"/>
              </p:ext>
            </p:extLst>
          </p:nvPr>
        </p:nvGraphicFramePr>
        <p:xfrm>
          <a:off x="437297" y="368507"/>
          <a:ext cx="5987637" cy="1824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556"/>
                <a:gridCol w="1600200"/>
                <a:gridCol w="3054881"/>
              </a:tblGrid>
              <a:tr h="24109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Log Instrument Use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86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Sign-in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on the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Printed 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Log next to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instrument.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78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HPLC-grade Solvents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Solvent cabinet  &gt;  next to Lab Entrance</a:t>
                      </a: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</a:t>
                      </a:r>
                      <a:r>
                        <a:rPr lang="en-US" sz="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HPLC-grade solvents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78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Check Waste Container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Waste container </a:t>
                      </a:r>
                      <a:r>
                        <a:rPr lang="en-US" sz="8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^Max fill level^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= 75%; </a:t>
                      </a:r>
                      <a:r>
                        <a:rPr lang="en-US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Empty 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‘full’ containers </a:t>
                      </a: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 </a:t>
                      </a:r>
                      <a:r>
                        <a:rPr lang="en-US" sz="8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Fumehood</a:t>
                      </a: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! ALWAYS CHECK </a:t>
                      </a:r>
                      <a:r>
                        <a:rPr lang="en-US" sz="800" b="1" u="sng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n-US" sz="800" b="1" u="sng" baseline="-250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800" b="1" u="sng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Outlet Line </a:t>
                      </a:r>
                      <a:r>
                        <a:rPr lang="en-US" sz="8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MUST BE CONNECTED TO A FUME HOOD !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78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Label all bottles / vials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Label All bottles &amp; sample vials clearly using permanent marker.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Include: Contents, date &amp; your </a:t>
                      </a: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name/initials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78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Filter Samples	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 samples, Standards &amp; </a:t>
                      </a:r>
                      <a:r>
                        <a:rPr lang="en-US" sz="800" b="1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Blanks </a:t>
                      </a:r>
                      <a:r>
                        <a:rPr lang="en-US" sz="8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must be filtered prior to </a:t>
                      </a:r>
                      <a:r>
                        <a:rPr lang="en-US" sz="800" b="1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injection</a:t>
                      </a:r>
                      <a:r>
                        <a:rPr lang="en-US" sz="800" b="0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!</a:t>
                      </a:r>
                      <a:r>
                        <a:rPr lang="en-US" sz="800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en-US" sz="1100" i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0.20µm </a:t>
                      </a:r>
                      <a:r>
                        <a:rPr lang="en-US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filters </a:t>
                      </a:r>
                      <a:r>
                        <a:rPr lang="en-US" sz="7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(find </a:t>
                      </a: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 Hood </a:t>
                      </a:r>
                      <a:r>
                        <a:rPr lang="en-US" sz="7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1).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021024"/>
              </p:ext>
            </p:extLst>
          </p:nvPr>
        </p:nvGraphicFramePr>
        <p:xfrm>
          <a:off x="401710" y="7517006"/>
          <a:ext cx="6023225" cy="2234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143"/>
                <a:gridCol w="1524000"/>
                <a:gridCol w="3512082"/>
              </a:tblGrid>
              <a:tr h="49747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Flush the Column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Immediately.</a:t>
                      </a:r>
                      <a:endParaRPr lang="en-US" sz="800" b="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800" b="1" i="0" u="sng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!</a:t>
                      </a:r>
                      <a:r>
                        <a:rPr lang="en-US" sz="800" b="1" i="0" u="sng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</a:t>
                      </a:r>
                      <a:r>
                        <a:rPr lang="en-US" sz="800" b="1" i="0" u="sng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urge CLOSED !</a:t>
                      </a:r>
                      <a:r>
                        <a:rPr lang="en-US" sz="80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Flush 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Solvent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[20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minutes]; @ normal flow rate 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(ex. </a:t>
                      </a: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~3ml/min</a:t>
                      </a:r>
                      <a:r>
                        <a:rPr lang="en-US" sz="800" b="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5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Stop the Pump 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Tip: Accomplish this automatically; Add a ‘Post-sequence Macro’</a:t>
                      </a:r>
                      <a:endParaRPr lang="en-US" sz="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‘Top menu’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&gt;   </a:t>
                      </a:r>
                      <a:r>
                        <a:rPr lang="en-US" sz="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“Sequence”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&gt;    </a:t>
                      </a:r>
                      <a:r>
                        <a:rPr lang="en-US" sz="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“sequence parameters”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 </a:t>
                      </a:r>
                      <a:r>
                        <a:rPr lang="en-US" sz="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‘Post-sequence Macro’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&gt;    Choose </a:t>
                      </a:r>
                      <a:r>
                        <a:rPr lang="en-US" sz="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“SHUTDOWN.mac”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20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Flush Solvent Lines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ASAP</a:t>
                      </a: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7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12 hours; if run overnight, return 1</a:t>
                      </a:r>
                      <a:r>
                        <a:rPr lang="en-US" sz="700" i="1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7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thing in the morning.</a:t>
                      </a:r>
                      <a:endParaRPr lang="en-US" sz="7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r>
                        <a:rPr lang="en-US" sz="800" b="1" i="0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Purge OPEN </a:t>
                      </a:r>
                      <a:r>
                        <a:rPr lang="en-US" sz="8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r>
                        <a:rPr lang="en-US" sz="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Flush Solvent [5 min]; @ 5.0 ml/min.</a:t>
                      </a:r>
                      <a:endParaRPr lang="en-US" sz="800" b="1" i="1" u="non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1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Turn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off the Instrument</a:t>
                      </a:r>
                      <a:endParaRPr lang="en-US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‘Top Menu’   &gt;   “Instrument”   &gt;   Select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“System Off”</a:t>
                      </a:r>
                    </a:p>
                    <a:p>
                      <a:pPr marL="228600" marR="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Close </a:t>
                      </a:r>
                      <a:r>
                        <a:rPr lang="en-US" sz="8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Chemstation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&gt; </a:t>
                      </a:r>
                      <a:r>
                        <a:rPr lang="en-US" sz="7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“Shutdown Instrument; Turn off pump &amp;</a:t>
                      </a:r>
                      <a:r>
                        <a:rPr lang="en-US" sz="7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lamps”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&gt;  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228600" marR="0" lvl="0" indent="-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Switch off each module.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are responsible for cleaning up when finished.</a:t>
                      </a:r>
                      <a:endParaRPr lang="en-US" sz="800" kern="1200" dirty="0" smtClean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Dispose of left over MP; Take Empty bottles &gt; dishwasher (3.4.03).</a:t>
                      </a:r>
                    </a:p>
                    <a:p>
                      <a:pPr algn="ctr"/>
                      <a:r>
                        <a:rPr lang="en-US" sz="8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Retrieve samples within 7 days. </a:t>
                      </a:r>
                      <a:r>
                        <a:rPr lang="en-US" sz="800" i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Abandoned samples will be discarded.</a:t>
                      </a:r>
                      <a:endParaRPr lang="en-US" sz="800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0" marB="0" anchor="ctr"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" name="Rectangle 50"/>
          <p:cNvSpPr/>
          <p:nvPr/>
        </p:nvSpPr>
        <p:spPr>
          <a:xfrm>
            <a:off x="367774" y="2181306"/>
            <a:ext cx="6109226" cy="3479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Running a Sequence</a:t>
            </a:r>
            <a:endParaRPr lang="en-US" sz="105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8253" y="0"/>
            <a:ext cx="6477000" cy="34792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Using the SFC</a:t>
            </a:r>
            <a:endParaRPr lang="en-US" sz="105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3544"/>
            <a:ext cx="398253" cy="99024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424935" y="0"/>
            <a:ext cx="459178" cy="99024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Image result for University of leiden icon 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53" y="-580416"/>
            <a:ext cx="359490" cy="537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10163" y="-22146"/>
            <a:ext cx="912633" cy="9922449"/>
            <a:chOff x="-7090" y="23574"/>
            <a:chExt cx="912633" cy="9922449"/>
          </a:xfrm>
        </p:grpSpPr>
        <p:sp>
          <p:nvSpPr>
            <p:cNvPr id="5" name="Chord 4"/>
            <p:cNvSpPr/>
            <p:nvPr/>
          </p:nvSpPr>
          <p:spPr>
            <a:xfrm rot="16200000">
              <a:off x="-551029" y="2547998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6" name="Chord 5"/>
            <p:cNvSpPr/>
            <p:nvPr/>
          </p:nvSpPr>
          <p:spPr>
            <a:xfrm rot="16200000">
              <a:off x="-551029" y="567513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r>
                <a:rPr lang="en-US" sz="1400" b="1" dirty="0" smtClean="0"/>
                <a:t>SFC Quick Guide</a:t>
              </a:r>
            </a:p>
          </p:txBody>
        </p:sp>
        <p:sp>
          <p:nvSpPr>
            <p:cNvPr id="7" name="Chord 6"/>
            <p:cNvSpPr/>
            <p:nvPr/>
          </p:nvSpPr>
          <p:spPr>
            <a:xfrm rot="16200000">
              <a:off x="-551029" y="4528482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8" name="Chord 7"/>
            <p:cNvSpPr/>
            <p:nvPr/>
          </p:nvSpPr>
          <p:spPr>
            <a:xfrm rot="16200000">
              <a:off x="-551029" y="6508966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9" name="Chord 8"/>
            <p:cNvSpPr/>
            <p:nvPr/>
          </p:nvSpPr>
          <p:spPr>
            <a:xfrm rot="16200000">
              <a:off x="-551029" y="8489450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914887" y="-22146"/>
            <a:ext cx="912633" cy="9922449"/>
            <a:chOff x="6172200" y="-16449"/>
            <a:chExt cx="912633" cy="9922449"/>
          </a:xfrm>
        </p:grpSpPr>
        <p:sp>
          <p:nvSpPr>
            <p:cNvPr id="11" name="Chord 10"/>
            <p:cNvSpPr/>
            <p:nvPr/>
          </p:nvSpPr>
          <p:spPr>
            <a:xfrm rot="5400000">
              <a:off x="5628261" y="2507975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12" name="Chord 11"/>
            <p:cNvSpPr/>
            <p:nvPr/>
          </p:nvSpPr>
          <p:spPr>
            <a:xfrm rot="5400000">
              <a:off x="5628261" y="527490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r>
                <a:rPr lang="en-US" sz="1400" b="1" dirty="0" smtClean="0"/>
                <a:t>SFC Quick Guide</a:t>
              </a:r>
            </a:p>
          </p:txBody>
        </p:sp>
        <p:sp>
          <p:nvSpPr>
            <p:cNvPr id="13" name="Chord 12"/>
            <p:cNvSpPr/>
            <p:nvPr/>
          </p:nvSpPr>
          <p:spPr>
            <a:xfrm rot="5400000">
              <a:off x="5628261" y="4488459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14" name="Chord 13"/>
            <p:cNvSpPr/>
            <p:nvPr/>
          </p:nvSpPr>
          <p:spPr>
            <a:xfrm rot="5400000">
              <a:off x="5628261" y="6468943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  <p:sp>
          <p:nvSpPr>
            <p:cNvPr id="15" name="Chord 14"/>
            <p:cNvSpPr/>
            <p:nvPr/>
          </p:nvSpPr>
          <p:spPr>
            <a:xfrm rot="5400000">
              <a:off x="5628261" y="8449427"/>
              <a:ext cx="2000512" cy="912633"/>
            </a:xfrm>
            <a:prstGeom prst="chord">
              <a:avLst>
                <a:gd name="adj1" fmla="val 10987099"/>
                <a:gd name="adj2" fmla="val 21400089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endParaRPr lang="en-US" sz="1400" b="1" dirty="0" smtClean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466480" y="-587853"/>
            <a:ext cx="5958454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900" b="1" dirty="0">
                <a:solidFill>
                  <a:srgbClr val="0000FF"/>
                </a:solidFill>
                <a:latin typeface="Bookman Old Style"/>
              </a:rPr>
              <a:t>Leiden Universiteit | Metabolomics Facility | Natural Products Laboratory (NPL)</a:t>
            </a:r>
            <a:endParaRPr lang="en-US" sz="900" dirty="0">
              <a:solidFill>
                <a:srgbClr val="0000FF"/>
              </a:solidFill>
            </a:endParaRPr>
          </a:p>
          <a:p>
            <a:pPr algn="ctr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0000FF"/>
                </a:solidFill>
                <a:latin typeface="Bookman Old Style"/>
                <a:ea typeface="Calibri"/>
                <a:cs typeface="Times New Roman"/>
              </a:rPr>
              <a:t>HPLC Quick Reference Guide</a:t>
            </a:r>
            <a:endParaRPr lang="en-US" sz="1100" dirty="0">
              <a:solidFill>
                <a:srgbClr val="0000FF"/>
              </a:solidFill>
              <a:ea typeface="Calibri"/>
              <a:cs typeface="Times New Roman"/>
            </a:endParaRPr>
          </a:p>
        </p:txBody>
      </p:sp>
      <p:pic>
        <p:nvPicPr>
          <p:cNvPr id="43" name="Picture 4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81598" y="1147195"/>
            <a:ext cx="336550" cy="864870"/>
          </a:xfrm>
          <a:prstGeom prst="rect">
            <a:avLst/>
          </a:prstGeom>
          <a:noFill/>
        </p:spPr>
      </p:pic>
      <p:pic>
        <p:nvPicPr>
          <p:cNvPr id="50" name="Picture 4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345" y="1771198"/>
            <a:ext cx="549275" cy="416560"/>
          </a:xfrm>
          <a:prstGeom prst="rect">
            <a:avLst/>
          </a:prstGeom>
          <a:noFill/>
        </p:spPr>
      </p:pic>
      <p:pic>
        <p:nvPicPr>
          <p:cNvPr id="52" name="Picture 51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81200" y="2597655"/>
            <a:ext cx="441325" cy="213360"/>
          </a:xfrm>
          <a:prstGeom prst="rect">
            <a:avLst/>
          </a:prstGeom>
        </p:spPr>
      </p:pic>
      <p:pic>
        <p:nvPicPr>
          <p:cNvPr id="38" name="Picture 37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9400" y="6013390"/>
            <a:ext cx="1456690" cy="172085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98339" y="4377572"/>
            <a:ext cx="1283120" cy="944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675" y="3706513"/>
            <a:ext cx="543500" cy="30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11930" y="5653579"/>
            <a:ext cx="519373" cy="152884"/>
          </a:xfrm>
          <a:prstGeom prst="rect">
            <a:avLst/>
          </a:prstGeom>
          <a:solidFill>
            <a:schemeClr val="bg1"/>
          </a:solidFill>
        </p:spPr>
        <p:txBody>
          <a:bodyPr wrap="none" lIns="0" rIns="0" rtlCol="0" anchor="ctr">
            <a:spAutoFit/>
          </a:bodyPr>
          <a:lstStyle/>
          <a:p>
            <a:r>
              <a:rPr lang="en-US" sz="1000" b="1" dirty="0" smtClean="0">
                <a:solidFill>
                  <a:srgbClr val="00B050"/>
                </a:solidFill>
              </a:rPr>
              <a:t>↓- 5.0  </a:t>
            </a:r>
            <a:r>
              <a:rPr lang="en-US" sz="1000" b="1" baseline="30000" dirty="0" err="1" smtClean="0">
                <a:solidFill>
                  <a:srgbClr val="00B050"/>
                </a:solidFill>
              </a:rPr>
              <a:t>o</a:t>
            </a:r>
            <a:r>
              <a:rPr lang="en-US" sz="1000" b="1" dirty="0" err="1" smtClean="0">
                <a:solidFill>
                  <a:srgbClr val="00B050"/>
                </a:solidFill>
              </a:rPr>
              <a:t>C</a:t>
            </a:r>
            <a:endParaRPr lang="en-US" sz="1000" b="1" dirty="0">
              <a:solidFill>
                <a:srgbClr val="00B050"/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877" y="5927398"/>
            <a:ext cx="795739" cy="258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2122467" y="5933881"/>
            <a:ext cx="452047" cy="138985"/>
          </a:xfrm>
          <a:prstGeom prst="rect">
            <a:avLst/>
          </a:prstGeom>
          <a:solidFill>
            <a:schemeClr val="bg1"/>
          </a:solidFill>
        </p:spPr>
        <p:txBody>
          <a:bodyPr wrap="none" lIns="0" rIns="0" rtlCol="0" anchor="ctr">
            <a:spAutoFit/>
          </a:bodyPr>
          <a:lstStyle/>
          <a:p>
            <a:r>
              <a:rPr lang="en-US" sz="1000" b="1" dirty="0">
                <a:solidFill>
                  <a:srgbClr val="00B050"/>
                </a:solidFill>
              </a:rPr>
              <a:t>↑</a:t>
            </a:r>
            <a:r>
              <a:rPr lang="en-US" sz="1000" b="1" dirty="0" smtClean="0">
                <a:solidFill>
                  <a:srgbClr val="00B050"/>
                </a:solidFill>
              </a:rPr>
              <a:t>70 bar</a:t>
            </a:r>
            <a:endParaRPr lang="en-US" sz="1000" b="1" dirty="0">
              <a:solidFill>
                <a:srgbClr val="00B050"/>
              </a:solidFill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365" y="5567270"/>
            <a:ext cx="461515" cy="22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21"/>
          <p:cNvGrpSpPr>
            <a:grpSpLocks noChangeAspect="1"/>
          </p:cNvGrpSpPr>
          <p:nvPr/>
        </p:nvGrpSpPr>
        <p:grpSpPr>
          <a:xfrm>
            <a:off x="2510720" y="4329861"/>
            <a:ext cx="765690" cy="340439"/>
            <a:chOff x="2472436" y="4313124"/>
            <a:chExt cx="842259" cy="374483"/>
          </a:xfrm>
        </p:grpSpPr>
        <p:sp>
          <p:nvSpPr>
            <p:cNvPr id="21" name="Rectangle 20"/>
            <p:cNvSpPr/>
            <p:nvPr/>
          </p:nvSpPr>
          <p:spPr>
            <a:xfrm>
              <a:off x="2497968" y="4338887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552861" y="4488724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552861" y="4488724"/>
              <a:ext cx="530778" cy="142843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70694" y="4450619"/>
              <a:ext cx="61541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0.00 bar</a:t>
              </a:r>
              <a:endParaRPr lang="en-US" sz="8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472436" y="4313124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5</a:t>
              </a:r>
              <a:r>
                <a:rPr lang="en-US" sz="800" dirty="0" smtClean="0"/>
                <a:t>.000 mL/min</a:t>
              </a:r>
              <a:endParaRPr lang="en-US" sz="800" dirty="0"/>
            </a:p>
          </p:txBody>
        </p:sp>
      </p:grpSp>
      <p:grpSp>
        <p:nvGrpSpPr>
          <p:cNvPr id="60" name="Group 59"/>
          <p:cNvGrpSpPr>
            <a:grpSpLocks noChangeAspect="1"/>
          </p:cNvGrpSpPr>
          <p:nvPr/>
        </p:nvGrpSpPr>
        <p:grpSpPr>
          <a:xfrm>
            <a:off x="1884221" y="4879506"/>
            <a:ext cx="765690" cy="340439"/>
            <a:chOff x="2472436" y="4313124"/>
            <a:chExt cx="842259" cy="374483"/>
          </a:xfrm>
        </p:grpSpPr>
        <p:sp>
          <p:nvSpPr>
            <p:cNvPr id="66" name="Rectangle 65"/>
            <p:cNvSpPr/>
            <p:nvPr/>
          </p:nvSpPr>
          <p:spPr>
            <a:xfrm>
              <a:off x="2497968" y="4338887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552861" y="4488724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552861" y="4488724"/>
              <a:ext cx="530778" cy="142843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70694" y="4450619"/>
              <a:ext cx="61541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0.00 bar</a:t>
              </a:r>
              <a:endParaRPr lang="en-US" sz="8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472436" y="4313124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0.000 mL/min</a:t>
              </a:r>
              <a:endParaRPr lang="en-US" sz="800" dirty="0"/>
            </a:p>
          </p:txBody>
        </p:sp>
      </p:grpSp>
      <p:pic>
        <p:nvPicPr>
          <p:cNvPr id="59" name="Picture 58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410" y="4923748"/>
            <a:ext cx="961390" cy="525145"/>
          </a:xfrm>
          <a:prstGeom prst="rect">
            <a:avLst/>
          </a:prstGeom>
          <a:noFill/>
        </p:spPr>
      </p:pic>
      <p:pic>
        <p:nvPicPr>
          <p:cNvPr id="57" name="Picture 56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592" y="4075045"/>
            <a:ext cx="964565" cy="527685"/>
          </a:xfrm>
          <a:prstGeom prst="rect">
            <a:avLst/>
          </a:prstGeom>
          <a:noFill/>
        </p:spPr>
      </p:pic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2597896" y="5912387"/>
            <a:ext cx="765690" cy="340439"/>
            <a:chOff x="2559612" y="5895652"/>
            <a:chExt cx="842259" cy="374483"/>
          </a:xfrm>
        </p:grpSpPr>
        <p:sp>
          <p:nvSpPr>
            <p:cNvPr id="72" name="Rectangle 71"/>
            <p:cNvSpPr/>
            <p:nvPr/>
          </p:nvSpPr>
          <p:spPr>
            <a:xfrm>
              <a:off x="2585144" y="5921415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640037" y="6071252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559612" y="5895652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3.000 mL/min</a:t>
              </a:r>
              <a:endParaRPr lang="en-US" sz="800" dirty="0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2646599" y="6077418"/>
              <a:ext cx="207194" cy="131914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657870" y="6033147"/>
              <a:ext cx="61541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83.6 bar</a:t>
              </a:r>
              <a:endParaRPr lang="en-US" sz="800" dirty="0"/>
            </a:p>
          </p:txBody>
        </p:sp>
      </p:grp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903" y="2939544"/>
            <a:ext cx="695351" cy="322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0" name="Group 89"/>
          <p:cNvGrpSpPr>
            <a:grpSpLocks noChangeAspect="1"/>
          </p:cNvGrpSpPr>
          <p:nvPr/>
        </p:nvGrpSpPr>
        <p:grpSpPr>
          <a:xfrm>
            <a:off x="2083309" y="8540425"/>
            <a:ext cx="765690" cy="340439"/>
            <a:chOff x="2472436" y="4313124"/>
            <a:chExt cx="842259" cy="374483"/>
          </a:xfrm>
        </p:grpSpPr>
        <p:sp>
          <p:nvSpPr>
            <p:cNvPr id="91" name="Rectangle 90"/>
            <p:cNvSpPr/>
            <p:nvPr/>
          </p:nvSpPr>
          <p:spPr>
            <a:xfrm>
              <a:off x="2497968" y="4338887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2552861" y="4488724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2552861" y="4488724"/>
              <a:ext cx="530778" cy="142843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570694" y="4450619"/>
              <a:ext cx="61541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0.00 bar</a:t>
              </a:r>
              <a:endParaRPr lang="en-US" sz="8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472436" y="4313124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5</a:t>
              </a:r>
              <a:r>
                <a:rPr lang="en-US" sz="800" dirty="0" smtClean="0"/>
                <a:t>.000 mL/min</a:t>
              </a:r>
              <a:endParaRPr lang="en-US" sz="800" dirty="0"/>
            </a:p>
          </p:txBody>
        </p:sp>
      </p:grpSp>
      <p:pic>
        <p:nvPicPr>
          <p:cNvPr id="40" name="Picture 39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020" y="8397031"/>
            <a:ext cx="862330" cy="471170"/>
          </a:xfrm>
          <a:prstGeom prst="rect">
            <a:avLst/>
          </a:prstGeom>
          <a:noFill/>
        </p:spPr>
      </p:pic>
      <p:grpSp>
        <p:nvGrpSpPr>
          <p:cNvPr id="96" name="Group 95"/>
          <p:cNvGrpSpPr>
            <a:grpSpLocks noChangeAspect="1"/>
          </p:cNvGrpSpPr>
          <p:nvPr/>
        </p:nvGrpSpPr>
        <p:grpSpPr>
          <a:xfrm>
            <a:off x="1764578" y="8016494"/>
            <a:ext cx="765690" cy="340439"/>
            <a:chOff x="2472436" y="4313124"/>
            <a:chExt cx="842259" cy="374483"/>
          </a:xfrm>
        </p:grpSpPr>
        <p:sp>
          <p:nvSpPr>
            <p:cNvPr id="97" name="Rectangle 96"/>
            <p:cNvSpPr/>
            <p:nvPr/>
          </p:nvSpPr>
          <p:spPr>
            <a:xfrm>
              <a:off x="2497968" y="4338887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2552861" y="4488724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2552861" y="4488724"/>
              <a:ext cx="530778" cy="142843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570694" y="4450619"/>
              <a:ext cx="61541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0.00 bar</a:t>
              </a:r>
              <a:endParaRPr lang="en-US" sz="8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472436" y="4313124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0.000 mL/min</a:t>
              </a:r>
              <a:endParaRPr lang="en-US" sz="800" dirty="0"/>
            </a:p>
          </p:txBody>
        </p:sp>
      </p:grpSp>
      <p:sp>
        <p:nvSpPr>
          <p:cNvPr id="102" name="Oval 101"/>
          <p:cNvSpPr>
            <a:spLocks noChangeAspect="1"/>
          </p:cNvSpPr>
          <p:nvPr/>
        </p:nvSpPr>
        <p:spPr>
          <a:xfrm>
            <a:off x="2903906" y="5650616"/>
            <a:ext cx="47639" cy="476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225" y="6819584"/>
            <a:ext cx="1448575" cy="199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721" y="2699054"/>
            <a:ext cx="293407" cy="1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8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040" y="3325238"/>
            <a:ext cx="993260" cy="30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739" y="3379988"/>
            <a:ext cx="611095" cy="16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Oval 27"/>
          <p:cNvSpPr>
            <a:spLocks noChangeAspect="1"/>
          </p:cNvSpPr>
          <p:nvPr/>
        </p:nvSpPr>
        <p:spPr>
          <a:xfrm>
            <a:off x="1859721" y="3442640"/>
            <a:ext cx="32538" cy="325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2098008" y="5525145"/>
            <a:ext cx="546625" cy="138985"/>
          </a:xfrm>
          <a:prstGeom prst="rect">
            <a:avLst/>
          </a:prstGeom>
          <a:solidFill>
            <a:schemeClr val="bg1"/>
          </a:solidFill>
        </p:spPr>
        <p:txBody>
          <a:bodyPr wrap="none" lIns="0" rIns="0" rtlCol="0" anchor="ctr">
            <a:spAutoFit/>
          </a:bodyPr>
          <a:lstStyle/>
          <a:p>
            <a:r>
              <a:rPr lang="en-US" sz="1000" dirty="0"/>
              <a:t> </a:t>
            </a:r>
            <a:r>
              <a:rPr lang="en-US" sz="1000" dirty="0" smtClean="0"/>
              <a:t>   2.34 bar</a:t>
            </a:r>
            <a:endParaRPr lang="en-US" sz="1000" dirty="0"/>
          </a:p>
        </p:txBody>
      </p:sp>
      <p:sp>
        <p:nvSpPr>
          <p:cNvPr id="109" name="TextBox 108"/>
          <p:cNvSpPr txBox="1"/>
          <p:nvPr/>
        </p:nvSpPr>
        <p:spPr>
          <a:xfrm>
            <a:off x="2121450" y="6080742"/>
            <a:ext cx="452047" cy="126350"/>
          </a:xfrm>
          <a:prstGeom prst="rect">
            <a:avLst/>
          </a:prstGeom>
          <a:solidFill>
            <a:schemeClr val="bg1"/>
          </a:solidFill>
        </p:spPr>
        <p:txBody>
          <a:bodyPr wrap="none" lIns="0" rIns="0" rtlCol="0" anchor="ctr">
            <a:spAutoFit/>
          </a:bodyPr>
          <a:lstStyle/>
          <a:p>
            <a:r>
              <a:rPr lang="en-US" sz="1000" dirty="0"/>
              <a:t> </a:t>
            </a:r>
            <a:r>
              <a:rPr lang="en-US" sz="1000" dirty="0" smtClean="0"/>
              <a:t>   4.9  </a:t>
            </a:r>
            <a:r>
              <a:rPr lang="en-US" sz="1000" baseline="30000" dirty="0" err="1" smtClean="0"/>
              <a:t>o</a:t>
            </a:r>
            <a:r>
              <a:rPr lang="en-US" sz="1000" dirty="0" err="1" smtClean="0"/>
              <a:t>C</a:t>
            </a:r>
            <a:endParaRPr lang="en-US" sz="1000" dirty="0"/>
          </a:p>
        </p:txBody>
      </p:sp>
      <p:pic>
        <p:nvPicPr>
          <p:cNvPr id="110" name="Picture 4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365" y="6400800"/>
            <a:ext cx="642107" cy="283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492" y="8993703"/>
            <a:ext cx="3619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/>
          <p:cNvPicPr/>
          <p:nvPr/>
        </p:nvPicPr>
        <p:blipFill>
          <a:blip r:embed="rId23"/>
          <a:stretch>
            <a:fillRect/>
          </a:stretch>
        </p:blipFill>
        <p:spPr>
          <a:xfrm>
            <a:off x="2340593" y="9067800"/>
            <a:ext cx="434975" cy="215265"/>
          </a:xfrm>
          <a:prstGeom prst="rect">
            <a:avLst/>
          </a:prstGeom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909" y="9164425"/>
            <a:ext cx="416615" cy="11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4" name="Group 113"/>
          <p:cNvGrpSpPr>
            <a:grpSpLocks noChangeAspect="1"/>
          </p:cNvGrpSpPr>
          <p:nvPr/>
        </p:nvGrpSpPr>
        <p:grpSpPr>
          <a:xfrm>
            <a:off x="1811606" y="6351079"/>
            <a:ext cx="819696" cy="340439"/>
            <a:chOff x="2559612" y="5895652"/>
            <a:chExt cx="901666" cy="374483"/>
          </a:xfrm>
        </p:grpSpPr>
        <p:sp>
          <p:nvSpPr>
            <p:cNvPr id="115" name="Rectangle 114"/>
            <p:cNvSpPr/>
            <p:nvPr/>
          </p:nvSpPr>
          <p:spPr>
            <a:xfrm>
              <a:off x="2585144" y="5921415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2640037" y="6071252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2640037" y="6071252"/>
              <a:ext cx="530778" cy="142843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559612" y="5895652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3.000 mL/min</a:t>
              </a:r>
              <a:endParaRPr lang="en-US" sz="800" dirty="0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2648330" y="6077418"/>
              <a:ext cx="555969" cy="131914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2657870" y="6033147"/>
              <a:ext cx="80340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 smtClean="0">
                  <a:solidFill>
                    <a:srgbClr val="FF0000"/>
                  </a:solidFill>
                </a:rPr>
                <a:t>226.8 bar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2615279" y="6374500"/>
            <a:ext cx="790634" cy="2995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826" y="6444775"/>
            <a:ext cx="226136" cy="178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" name="TextBox 121"/>
          <p:cNvSpPr txBox="1"/>
          <p:nvPr/>
        </p:nvSpPr>
        <p:spPr>
          <a:xfrm>
            <a:off x="2884310" y="6400800"/>
            <a:ext cx="501740" cy="138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rIns="0" rtlCol="0" anchor="ctr">
            <a:spAutoFit/>
          </a:bodyPr>
          <a:lstStyle/>
          <a:p>
            <a:r>
              <a:rPr lang="en-US" sz="1000" b="1" dirty="0" smtClean="0">
                <a:solidFill>
                  <a:srgbClr val="FF0000"/>
                </a:solidFill>
              </a:rPr>
              <a:t>150.0 bar</a:t>
            </a:r>
            <a:endParaRPr lang="en-US" sz="1000" b="1" dirty="0">
              <a:solidFill>
                <a:srgbClr val="FF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2866558" y="6531161"/>
            <a:ext cx="516167" cy="1148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rIns="0" rtlCol="0" anchor="ctr">
            <a:spAutoFit/>
          </a:bodyPr>
          <a:lstStyle/>
          <a:p>
            <a:r>
              <a:rPr lang="en-US" sz="1000" dirty="0"/>
              <a:t> </a:t>
            </a:r>
            <a:r>
              <a:rPr lang="en-US" sz="1000" dirty="0" smtClean="0"/>
              <a:t>   60.0  </a:t>
            </a:r>
            <a:r>
              <a:rPr lang="en-US" sz="1000" baseline="30000" dirty="0" err="1" smtClean="0"/>
              <a:t>o</a:t>
            </a:r>
            <a:r>
              <a:rPr lang="en-US" sz="1000" dirty="0" err="1" smtClean="0"/>
              <a:t>C</a:t>
            </a:r>
            <a:endParaRPr lang="en-US" sz="1000" dirty="0"/>
          </a:p>
        </p:txBody>
      </p:sp>
      <p:grpSp>
        <p:nvGrpSpPr>
          <p:cNvPr id="125" name="Group 124"/>
          <p:cNvGrpSpPr>
            <a:grpSpLocks noChangeAspect="1"/>
          </p:cNvGrpSpPr>
          <p:nvPr/>
        </p:nvGrpSpPr>
        <p:grpSpPr>
          <a:xfrm>
            <a:off x="2029854" y="7658691"/>
            <a:ext cx="819696" cy="340439"/>
            <a:chOff x="2559612" y="5895652"/>
            <a:chExt cx="901666" cy="374483"/>
          </a:xfrm>
        </p:grpSpPr>
        <p:sp>
          <p:nvSpPr>
            <p:cNvPr id="126" name="Rectangle 125"/>
            <p:cNvSpPr/>
            <p:nvPr/>
          </p:nvSpPr>
          <p:spPr>
            <a:xfrm>
              <a:off x="2585144" y="5921415"/>
              <a:ext cx="778632" cy="3425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127" name="Rounded Rectangle 126"/>
            <p:cNvSpPr/>
            <p:nvPr/>
          </p:nvSpPr>
          <p:spPr>
            <a:xfrm>
              <a:off x="2640037" y="6071252"/>
              <a:ext cx="663602" cy="142843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128" name="Rounded Rectangle 127"/>
            <p:cNvSpPr/>
            <p:nvPr/>
          </p:nvSpPr>
          <p:spPr>
            <a:xfrm>
              <a:off x="2640037" y="6071252"/>
              <a:ext cx="530778" cy="142843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559612" y="5895652"/>
              <a:ext cx="842259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3.000 mL/min</a:t>
              </a:r>
              <a:endParaRPr lang="en-US" sz="800" dirty="0"/>
            </a:p>
          </p:txBody>
        </p:sp>
        <p:sp>
          <p:nvSpPr>
            <p:cNvPr id="130" name="Rounded Rectangle 129"/>
            <p:cNvSpPr/>
            <p:nvPr/>
          </p:nvSpPr>
          <p:spPr>
            <a:xfrm>
              <a:off x="2648330" y="6077418"/>
              <a:ext cx="555969" cy="131914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657870" y="6033147"/>
              <a:ext cx="803408" cy="23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226.8 bar</a:t>
              </a:r>
              <a:endParaRPr lang="en-US" sz="800" dirty="0"/>
            </a:p>
          </p:txBody>
        </p:sp>
      </p:grpSp>
      <p:pic>
        <p:nvPicPr>
          <p:cNvPr id="36" name="Picture 35"/>
          <p:cNvPicPr/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905" y="7515326"/>
            <a:ext cx="879186" cy="4802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410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326" y="2819400"/>
            <a:ext cx="5097004" cy="157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0" y="533400"/>
            <a:ext cx="6934200" cy="1371600"/>
            <a:chOff x="0" y="533400"/>
            <a:chExt cx="6934200" cy="1371600"/>
          </a:xfrm>
        </p:grpSpPr>
        <p:sp>
          <p:nvSpPr>
            <p:cNvPr id="13" name="Right Arrow 12"/>
            <p:cNvSpPr/>
            <p:nvPr/>
          </p:nvSpPr>
          <p:spPr>
            <a:xfrm>
              <a:off x="0" y="533400"/>
              <a:ext cx="6934200" cy="1371600"/>
            </a:xfrm>
            <a:prstGeom prst="rightArrow">
              <a:avLst>
                <a:gd name="adj1" fmla="val 75097"/>
                <a:gd name="adj2" fmla="val 23233"/>
              </a:avLst>
            </a:prstGeom>
            <a:gradFill flip="none" rotWithShape="1"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200" dirty="0"/>
            </a:p>
          </p:txBody>
        </p:sp>
        <p:graphicFrame>
          <p:nvGraphicFramePr>
            <p:cNvPr id="6" name="Diagram 5"/>
            <p:cNvGraphicFramePr/>
            <p:nvPr>
              <p:extLst>
                <p:ext uri="{D42A27DB-BD31-4B8C-83A1-F6EECF244321}">
                  <p14:modId xmlns:p14="http://schemas.microsoft.com/office/powerpoint/2010/main" val="2715638676"/>
                </p:ext>
              </p:extLst>
            </p:nvPr>
          </p:nvGraphicFramePr>
          <p:xfrm>
            <a:off x="288878" y="1262976"/>
            <a:ext cx="6553199" cy="2666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7" name="Rectangle 6"/>
            <p:cNvSpPr/>
            <p:nvPr/>
          </p:nvSpPr>
          <p:spPr>
            <a:xfrm>
              <a:off x="0" y="1262976"/>
              <a:ext cx="304800" cy="271139"/>
            </a:xfrm>
            <a:prstGeom prst="rect">
              <a:avLst/>
            </a:prstGeom>
            <a:ln w="635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200" b="1" dirty="0" smtClean="0"/>
                <a:t>SP</a:t>
              </a:r>
              <a:endParaRPr lang="en-US" sz="1200" b="1" dirty="0"/>
            </a:p>
          </p:txBody>
        </p:sp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2366972842"/>
                </p:ext>
              </p:extLst>
            </p:nvPr>
          </p:nvGraphicFramePr>
          <p:xfrm>
            <a:off x="304800" y="914400"/>
            <a:ext cx="6553200" cy="304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8" name="Rectangle 7"/>
            <p:cNvSpPr/>
            <p:nvPr/>
          </p:nvSpPr>
          <p:spPr>
            <a:xfrm>
              <a:off x="0" y="914400"/>
              <a:ext cx="304800" cy="304799"/>
            </a:xfrm>
            <a:prstGeom prst="rect">
              <a:avLst/>
            </a:prstGeom>
            <a:ln w="635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36547" y="629056"/>
              <a:ext cx="17563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Increasing Polarity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6476" y="4648200"/>
            <a:ext cx="6934200" cy="1371600"/>
            <a:chOff x="0" y="533400"/>
            <a:chExt cx="6934200" cy="1371600"/>
          </a:xfrm>
        </p:grpSpPr>
        <p:sp>
          <p:nvSpPr>
            <p:cNvPr id="18" name="Right Arrow 17"/>
            <p:cNvSpPr/>
            <p:nvPr/>
          </p:nvSpPr>
          <p:spPr>
            <a:xfrm>
              <a:off x="0" y="533400"/>
              <a:ext cx="6934200" cy="1371600"/>
            </a:xfrm>
            <a:prstGeom prst="rightArrow">
              <a:avLst>
                <a:gd name="adj1" fmla="val 75097"/>
                <a:gd name="adj2" fmla="val 23233"/>
              </a:avLst>
            </a:prstGeom>
            <a:gradFill flip="none" rotWithShape="1"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200" dirty="0"/>
            </a:p>
          </p:txBody>
        </p:sp>
        <p:graphicFrame>
          <p:nvGraphicFramePr>
            <p:cNvPr id="19" name="Diagram 18"/>
            <p:cNvGraphicFramePr/>
            <p:nvPr>
              <p:extLst>
                <p:ext uri="{D42A27DB-BD31-4B8C-83A1-F6EECF244321}">
                  <p14:modId xmlns:p14="http://schemas.microsoft.com/office/powerpoint/2010/main" val="4090657164"/>
                </p:ext>
              </p:extLst>
            </p:nvPr>
          </p:nvGraphicFramePr>
          <p:xfrm>
            <a:off x="288878" y="1262976"/>
            <a:ext cx="6553199" cy="2666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  <p:sp>
          <p:nvSpPr>
            <p:cNvPr id="20" name="Rectangle 19"/>
            <p:cNvSpPr/>
            <p:nvPr/>
          </p:nvSpPr>
          <p:spPr>
            <a:xfrm>
              <a:off x="0" y="1262976"/>
              <a:ext cx="304800" cy="271139"/>
            </a:xfrm>
            <a:prstGeom prst="rect">
              <a:avLst/>
            </a:prstGeom>
            <a:ln w="635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200" b="1" dirty="0" smtClean="0"/>
                <a:t>SP</a:t>
              </a:r>
              <a:endParaRPr lang="en-US" sz="1200" b="1" dirty="0"/>
            </a:p>
          </p:txBody>
        </p:sp>
        <p:graphicFrame>
          <p:nvGraphicFramePr>
            <p:cNvPr id="21" name="Diagram 20"/>
            <p:cNvGraphicFramePr/>
            <p:nvPr>
              <p:extLst>
                <p:ext uri="{D42A27DB-BD31-4B8C-83A1-F6EECF244321}">
                  <p14:modId xmlns:p14="http://schemas.microsoft.com/office/powerpoint/2010/main" val="877791362"/>
                </p:ext>
              </p:extLst>
            </p:nvPr>
          </p:nvGraphicFramePr>
          <p:xfrm>
            <a:off x="304800" y="914400"/>
            <a:ext cx="6553200" cy="304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8" r:lo="rId19" r:qs="rId20" r:cs="rId21"/>
            </a:graphicData>
          </a:graphic>
        </p:graphicFrame>
        <p:sp>
          <p:nvSpPr>
            <p:cNvPr id="22" name="Rectangle 21"/>
            <p:cNvSpPr/>
            <p:nvPr/>
          </p:nvSpPr>
          <p:spPr>
            <a:xfrm>
              <a:off x="0" y="914400"/>
              <a:ext cx="304800" cy="304799"/>
            </a:xfrm>
            <a:prstGeom prst="rect">
              <a:avLst/>
            </a:prstGeom>
            <a:ln w="635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436547" y="629056"/>
              <a:ext cx="17563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Increasing Polarity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6476" y="6172200"/>
            <a:ext cx="6934200" cy="1905000"/>
            <a:chOff x="0" y="533400"/>
            <a:chExt cx="6934200" cy="1371600"/>
          </a:xfrm>
        </p:grpSpPr>
        <p:sp>
          <p:nvSpPr>
            <p:cNvPr id="25" name="Right Arrow 24"/>
            <p:cNvSpPr/>
            <p:nvPr/>
          </p:nvSpPr>
          <p:spPr>
            <a:xfrm>
              <a:off x="0" y="533400"/>
              <a:ext cx="6934200" cy="1371600"/>
            </a:xfrm>
            <a:prstGeom prst="rightArrow">
              <a:avLst>
                <a:gd name="adj1" fmla="val 75097"/>
                <a:gd name="adj2" fmla="val 23233"/>
              </a:avLst>
            </a:prstGeom>
            <a:gradFill flip="none" rotWithShape="1"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200" dirty="0"/>
            </a:p>
          </p:txBody>
        </p:sp>
        <p:graphicFrame>
          <p:nvGraphicFramePr>
            <p:cNvPr id="26" name="Diagram 25"/>
            <p:cNvGraphicFramePr/>
            <p:nvPr>
              <p:extLst>
                <p:ext uri="{D42A27DB-BD31-4B8C-83A1-F6EECF244321}">
                  <p14:modId xmlns:p14="http://schemas.microsoft.com/office/powerpoint/2010/main" val="1314943588"/>
                </p:ext>
              </p:extLst>
            </p:nvPr>
          </p:nvGraphicFramePr>
          <p:xfrm>
            <a:off x="121216" y="1262976"/>
            <a:ext cx="6688410" cy="2666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3" r:lo="rId24" r:qs="rId25" r:cs="rId26"/>
            </a:graphicData>
          </a:graphic>
        </p:graphicFrame>
        <p:sp>
          <p:nvSpPr>
            <p:cNvPr id="27" name="Rectangle 26"/>
            <p:cNvSpPr/>
            <p:nvPr/>
          </p:nvSpPr>
          <p:spPr>
            <a:xfrm>
              <a:off x="0" y="1256060"/>
              <a:ext cx="304800" cy="284971"/>
            </a:xfrm>
            <a:prstGeom prst="rect">
              <a:avLst/>
            </a:prstGeom>
            <a:ln w="635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200" b="1" dirty="0" smtClean="0"/>
                <a:t>SP</a:t>
              </a:r>
              <a:endParaRPr lang="en-US" sz="1200" b="1" dirty="0"/>
            </a:p>
          </p:txBody>
        </p:sp>
        <p:graphicFrame>
          <p:nvGraphicFramePr>
            <p:cNvPr id="28" name="Diagram 27"/>
            <p:cNvGraphicFramePr/>
            <p:nvPr>
              <p:extLst>
                <p:ext uri="{D42A27DB-BD31-4B8C-83A1-F6EECF244321}">
                  <p14:modId xmlns:p14="http://schemas.microsoft.com/office/powerpoint/2010/main" val="3955557541"/>
                </p:ext>
              </p:extLst>
            </p:nvPr>
          </p:nvGraphicFramePr>
          <p:xfrm>
            <a:off x="137138" y="914400"/>
            <a:ext cx="6688410" cy="304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8" r:lo="rId29" r:qs="rId30" r:cs="rId31"/>
            </a:graphicData>
          </a:graphic>
        </p:graphicFrame>
        <p:sp>
          <p:nvSpPr>
            <p:cNvPr id="29" name="Rectangle 28"/>
            <p:cNvSpPr/>
            <p:nvPr/>
          </p:nvSpPr>
          <p:spPr>
            <a:xfrm>
              <a:off x="0" y="906629"/>
              <a:ext cx="304800" cy="320347"/>
            </a:xfrm>
            <a:prstGeom prst="rect">
              <a:avLst/>
            </a:prstGeom>
            <a:ln w="635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436547" y="657761"/>
              <a:ext cx="17563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Increasing Polarity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8575" y="8173724"/>
            <a:ext cx="6934200" cy="1732276"/>
            <a:chOff x="0" y="533400"/>
            <a:chExt cx="6934200" cy="1371600"/>
          </a:xfrm>
        </p:grpSpPr>
        <p:sp>
          <p:nvSpPr>
            <p:cNvPr id="32" name="Right Arrow 31"/>
            <p:cNvSpPr/>
            <p:nvPr/>
          </p:nvSpPr>
          <p:spPr>
            <a:xfrm>
              <a:off x="0" y="533400"/>
              <a:ext cx="6934200" cy="1371600"/>
            </a:xfrm>
            <a:prstGeom prst="rightArrow">
              <a:avLst>
                <a:gd name="adj1" fmla="val 75097"/>
                <a:gd name="adj2" fmla="val 23233"/>
              </a:avLst>
            </a:prstGeom>
            <a:gradFill flip="none" rotWithShape="1"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200" dirty="0"/>
            </a:p>
          </p:txBody>
        </p:sp>
        <p:graphicFrame>
          <p:nvGraphicFramePr>
            <p:cNvPr id="33" name="Diagram 32"/>
            <p:cNvGraphicFramePr/>
            <p:nvPr>
              <p:extLst>
                <p:ext uri="{D42A27DB-BD31-4B8C-83A1-F6EECF244321}">
                  <p14:modId xmlns:p14="http://schemas.microsoft.com/office/powerpoint/2010/main" val="132687811"/>
                </p:ext>
              </p:extLst>
            </p:nvPr>
          </p:nvGraphicFramePr>
          <p:xfrm>
            <a:off x="121216" y="1262976"/>
            <a:ext cx="6688410" cy="2666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3" r:lo="rId34" r:qs="rId35" r:cs="rId36"/>
            </a:graphicData>
          </a:graphic>
        </p:graphicFrame>
        <p:sp>
          <p:nvSpPr>
            <p:cNvPr id="34" name="Rectangle 33"/>
            <p:cNvSpPr/>
            <p:nvPr/>
          </p:nvSpPr>
          <p:spPr>
            <a:xfrm>
              <a:off x="0" y="1256060"/>
              <a:ext cx="304800" cy="284971"/>
            </a:xfrm>
            <a:prstGeom prst="rect">
              <a:avLst/>
            </a:prstGeom>
            <a:ln w="635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200" b="1" dirty="0" smtClean="0"/>
                <a:t>SP</a:t>
              </a:r>
              <a:endParaRPr lang="en-US" sz="1200" b="1" dirty="0"/>
            </a:p>
          </p:txBody>
        </p:sp>
        <p:graphicFrame>
          <p:nvGraphicFramePr>
            <p:cNvPr id="35" name="Diagram 34"/>
            <p:cNvGraphicFramePr/>
            <p:nvPr>
              <p:extLst>
                <p:ext uri="{D42A27DB-BD31-4B8C-83A1-F6EECF244321}">
                  <p14:modId xmlns:p14="http://schemas.microsoft.com/office/powerpoint/2010/main" val="1569581762"/>
                </p:ext>
              </p:extLst>
            </p:nvPr>
          </p:nvGraphicFramePr>
          <p:xfrm>
            <a:off x="137138" y="914400"/>
            <a:ext cx="6688410" cy="304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8" r:lo="rId39" r:qs="rId40" r:cs="rId41"/>
            </a:graphicData>
          </a:graphic>
        </p:graphicFrame>
        <p:sp>
          <p:nvSpPr>
            <p:cNvPr id="36" name="Rectangle 35"/>
            <p:cNvSpPr/>
            <p:nvPr/>
          </p:nvSpPr>
          <p:spPr>
            <a:xfrm>
              <a:off x="0" y="906629"/>
              <a:ext cx="304800" cy="320347"/>
            </a:xfrm>
            <a:prstGeom prst="rect">
              <a:avLst/>
            </a:prstGeom>
            <a:ln w="635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sz="1050" b="1" dirty="0" smtClean="0"/>
                <a:t>MP</a:t>
              </a:r>
              <a:endParaRPr lang="en-US" sz="1050" b="1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436547" y="657761"/>
              <a:ext cx="17563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Increasing Polarity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60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1840</TotalTime>
  <Words>1429</Words>
  <Application>Microsoft Office PowerPoint</Application>
  <PresentationFormat>A4 Paper (210x297 mm)</PresentationFormat>
  <Paragraphs>282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K Berger</dc:creator>
  <cp:lastModifiedBy>BKB</cp:lastModifiedBy>
  <cp:revision>68</cp:revision>
  <cp:lastPrinted>2023-10-06T17:42:12Z</cp:lastPrinted>
  <dcterms:created xsi:type="dcterms:W3CDTF">2018-04-08T11:30:51Z</dcterms:created>
  <dcterms:modified xsi:type="dcterms:W3CDTF">2023-10-06T23:34:02Z</dcterms:modified>
</cp:coreProperties>
</file>