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860"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28AB24-48CD-487E-BB43-A6BFDAC7A373}"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145550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8AB24-48CD-487E-BB43-A6BFDAC7A373}"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201822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8AB24-48CD-487E-BB43-A6BFDAC7A373}"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358023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8AB24-48CD-487E-BB43-A6BFDAC7A373}"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184484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8AB24-48CD-487E-BB43-A6BFDAC7A373}"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159463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8AB24-48CD-487E-BB43-A6BFDAC7A373}"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133000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28AB24-48CD-487E-BB43-A6BFDAC7A373}"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410540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8AB24-48CD-487E-BB43-A6BFDAC7A373}"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392076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8AB24-48CD-487E-BB43-A6BFDAC7A373}"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194100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8AB24-48CD-487E-BB43-A6BFDAC7A373}"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296929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8AB24-48CD-487E-BB43-A6BFDAC7A373}"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A9470-1F97-4B79-9DE3-8DED5A99E165}" type="slidenum">
              <a:rPr lang="en-US" smtClean="0"/>
              <a:t>‹#›</a:t>
            </a:fld>
            <a:endParaRPr lang="en-US"/>
          </a:p>
        </p:txBody>
      </p:sp>
    </p:spTree>
    <p:extLst>
      <p:ext uri="{BB962C8B-B14F-4D97-AF65-F5344CB8AC3E}">
        <p14:creationId xmlns:p14="http://schemas.microsoft.com/office/powerpoint/2010/main" val="118868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8AB24-48CD-487E-BB43-A6BFDAC7A373}" type="datetimeFigureOut">
              <a:rPr lang="en-US" smtClean="0"/>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A9470-1F97-4B79-9DE3-8DED5A99E165}" type="slidenum">
              <a:rPr lang="en-US" smtClean="0"/>
              <a:t>‹#›</a:t>
            </a:fld>
            <a:endParaRPr lang="en-US"/>
          </a:p>
        </p:txBody>
      </p:sp>
    </p:spTree>
    <p:extLst>
      <p:ext uri="{BB962C8B-B14F-4D97-AF65-F5344CB8AC3E}">
        <p14:creationId xmlns:p14="http://schemas.microsoft.com/office/powerpoint/2010/main" val="305516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285875"/>
            <a:ext cx="55626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39000" y="3429000"/>
            <a:ext cx="914400" cy="369332"/>
          </a:xfrm>
          <a:prstGeom prst="rect">
            <a:avLst/>
          </a:prstGeom>
          <a:noFill/>
        </p:spPr>
        <p:txBody>
          <a:bodyPr wrap="square" rtlCol="0">
            <a:spAutoFit/>
          </a:bodyPr>
          <a:lstStyle/>
          <a:p>
            <a:r>
              <a:rPr lang="en-US" dirty="0" err="1" smtClean="0"/>
              <a:t>Dpad</a:t>
            </a:r>
            <a:endParaRPr lang="en-US" dirty="0"/>
          </a:p>
        </p:txBody>
      </p:sp>
      <p:sp>
        <p:nvSpPr>
          <p:cNvPr id="6" name="TextBox 5"/>
          <p:cNvSpPr txBox="1"/>
          <p:nvPr/>
        </p:nvSpPr>
        <p:spPr>
          <a:xfrm>
            <a:off x="1143000" y="3124200"/>
            <a:ext cx="914400" cy="369332"/>
          </a:xfrm>
          <a:prstGeom prst="rect">
            <a:avLst/>
          </a:prstGeom>
          <a:noFill/>
        </p:spPr>
        <p:txBody>
          <a:bodyPr wrap="square" rtlCol="0">
            <a:spAutoFit/>
          </a:bodyPr>
          <a:lstStyle/>
          <a:p>
            <a:r>
              <a:rPr lang="en-US" dirty="0" smtClean="0"/>
              <a:t>Menu</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447800"/>
            <a:ext cx="54959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53300" y="3886200"/>
            <a:ext cx="914400" cy="923330"/>
          </a:xfrm>
          <a:prstGeom prst="rect">
            <a:avLst/>
          </a:prstGeom>
          <a:noFill/>
        </p:spPr>
        <p:txBody>
          <a:bodyPr wrap="square" rtlCol="0">
            <a:spAutoFit/>
          </a:bodyPr>
          <a:lstStyle/>
          <a:p>
            <a:r>
              <a:rPr lang="en-US" dirty="0" smtClean="0"/>
              <a:t>Ok button</a:t>
            </a:r>
          </a:p>
          <a:p>
            <a:endParaRPr lang="en-US" dirty="0"/>
          </a:p>
        </p:txBody>
      </p:sp>
      <p:sp>
        <p:nvSpPr>
          <p:cNvPr id="5" name="Rectangle 4"/>
          <p:cNvSpPr/>
          <p:nvPr/>
        </p:nvSpPr>
        <p:spPr>
          <a:xfrm>
            <a:off x="2627686" y="0"/>
            <a:ext cx="3888629" cy="369332"/>
          </a:xfrm>
          <a:prstGeom prst="rect">
            <a:avLst/>
          </a:prstGeom>
        </p:spPr>
        <p:txBody>
          <a:bodyPr wrap="none">
            <a:spAutoFit/>
          </a:bodyPr>
          <a:lstStyle/>
          <a:p>
            <a:r>
              <a:rPr lang="en-US" b="1" dirty="0" smtClean="0"/>
              <a:t>Training - Rename Camera For ID Cards</a:t>
            </a:r>
            <a:endParaRPr lang="en-US" b="1" dirty="0"/>
          </a:p>
        </p:txBody>
      </p:sp>
      <p:sp>
        <p:nvSpPr>
          <p:cNvPr id="7" name="Rectangle 6"/>
          <p:cNvSpPr/>
          <p:nvPr/>
        </p:nvSpPr>
        <p:spPr>
          <a:xfrm>
            <a:off x="2133600" y="6400800"/>
            <a:ext cx="4572000" cy="215444"/>
          </a:xfrm>
          <a:prstGeom prst="rect">
            <a:avLst/>
          </a:prstGeom>
        </p:spPr>
        <p:txBody>
          <a:bodyPr>
            <a:spAutoFit/>
          </a:bodyPr>
          <a:lstStyle/>
          <a:p>
            <a:r>
              <a:rPr lang="en-US" sz="800" dirty="0" smtClean="0"/>
              <a:t>https://www.jowdy.com/properties/att-stadium-113/training-rename-camera-for-id-cards/</a:t>
            </a:r>
            <a:endParaRPr lang="en-US" sz="800" dirty="0"/>
          </a:p>
        </p:txBody>
      </p:sp>
    </p:spTree>
    <p:extLst>
      <p:ext uri="{BB962C8B-B14F-4D97-AF65-F5344CB8AC3E}">
        <p14:creationId xmlns:p14="http://schemas.microsoft.com/office/powerpoint/2010/main" val="382553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575"/>
            <a:ext cx="55054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6280919"/>
            <a:ext cx="4572000" cy="577081"/>
          </a:xfrm>
          <a:prstGeom prst="rect">
            <a:avLst/>
          </a:prstGeom>
        </p:spPr>
        <p:txBody>
          <a:bodyPr>
            <a:spAutoFit/>
          </a:bodyPr>
          <a:lstStyle/>
          <a:p>
            <a:r>
              <a:rPr lang="en-US" sz="1050" b="1" dirty="0" smtClean="0"/>
              <a:t>STEP 1:</a:t>
            </a:r>
          </a:p>
          <a:p>
            <a:r>
              <a:rPr lang="en-US" sz="1050" dirty="0" smtClean="0"/>
              <a:t>The first step is to access the camera settings. With the camera turned on, simply press the menu button. Which will bring up the menu on the back screen.​</a:t>
            </a:r>
            <a:endParaRPr lang="en-US" sz="1050" dirty="0"/>
          </a:p>
        </p:txBody>
      </p:sp>
      <p:sp>
        <p:nvSpPr>
          <p:cNvPr id="5" name="Rectangle 4"/>
          <p:cNvSpPr/>
          <p:nvPr/>
        </p:nvSpPr>
        <p:spPr>
          <a:xfrm>
            <a:off x="2257425" y="4572000"/>
            <a:ext cx="4572000" cy="1446550"/>
          </a:xfrm>
          <a:prstGeom prst="rect">
            <a:avLst/>
          </a:prstGeom>
        </p:spPr>
        <p:txBody>
          <a:bodyPr>
            <a:spAutoFit/>
          </a:bodyPr>
          <a:lstStyle/>
          <a:p>
            <a:r>
              <a:rPr lang="en-US" sz="1100" b="1" dirty="0" smtClean="0"/>
              <a:t>Renaming A Camera</a:t>
            </a:r>
          </a:p>
          <a:p>
            <a:r>
              <a:rPr lang="en-US" sz="1100" dirty="0" smtClean="0"/>
              <a:t>Renaming a camera to match a Photo ID Card is an important skill to learn. We utilize this feature in a wide variety of events from daily tours, game days, offsite events, and more. Setting the file names to match the ID card is what allows the guest to view their photos both onsite and online.</a:t>
            </a:r>
            <a:r>
              <a:rPr lang="en-US" sz="1100" i="1" dirty="0" smtClean="0"/>
              <a:t> </a:t>
            </a:r>
            <a:endParaRPr lang="en-US" sz="1100" dirty="0" smtClean="0"/>
          </a:p>
          <a:p>
            <a:r>
              <a:rPr lang="en-US" sz="1100" i="1" dirty="0" smtClean="0">
                <a:effectLst/>
              </a:rPr>
              <a:t>For this training, we will be using a Nikon D7000. If using a different Nikon, the process should be basically the same but the buttons may be in a slightly different location</a:t>
            </a:r>
            <a:r>
              <a:rPr lang="en-US" sz="1100" i="1" dirty="0" smtClean="0"/>
              <a:t>. </a:t>
            </a:r>
            <a:endParaRPr lang="en-US" sz="1100" dirty="0"/>
          </a:p>
        </p:txBody>
      </p:sp>
      <p:sp>
        <p:nvSpPr>
          <p:cNvPr id="6" name="Rectangle 5"/>
          <p:cNvSpPr/>
          <p:nvPr/>
        </p:nvSpPr>
        <p:spPr>
          <a:xfrm>
            <a:off x="4038600" y="76200"/>
            <a:ext cx="4572000" cy="646331"/>
          </a:xfrm>
          <a:prstGeom prst="rect">
            <a:avLst/>
          </a:prstGeom>
        </p:spPr>
        <p:txBody>
          <a:bodyPr>
            <a:spAutoFit/>
          </a:bodyPr>
          <a:lstStyle/>
          <a:p>
            <a:r>
              <a:rPr lang="en-US" dirty="0"/>
              <a:t>HOW TO: Rename A Camera To Match Photo ID Cards</a:t>
            </a:r>
          </a:p>
        </p:txBody>
      </p:sp>
    </p:spTree>
    <p:extLst>
      <p:ext uri="{BB962C8B-B14F-4D97-AF65-F5344CB8AC3E}">
        <p14:creationId xmlns:p14="http://schemas.microsoft.com/office/powerpoint/2010/main" val="272328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290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5538"/>
            <a:ext cx="33432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81550"/>
            <a:ext cx="33528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5750004"/>
            <a:ext cx="4572000" cy="1107996"/>
          </a:xfrm>
          <a:prstGeom prst="rect">
            <a:avLst/>
          </a:prstGeom>
        </p:spPr>
        <p:txBody>
          <a:bodyPr>
            <a:spAutoFit/>
          </a:bodyPr>
          <a:lstStyle/>
          <a:p>
            <a:r>
              <a:rPr lang="en-US" sz="1100" b="1" dirty="0" smtClean="0"/>
              <a:t>BE SURE THAT YOU HAVE BACKED UP ALL PHOTOS BEFORE TAKING THIS STEP​</a:t>
            </a:r>
            <a:br>
              <a:rPr lang="en-US" sz="1100" b="1" dirty="0" smtClean="0"/>
            </a:br>
            <a:endParaRPr lang="en-US" sz="1100" b="1" dirty="0" smtClean="0"/>
          </a:p>
          <a:p>
            <a:r>
              <a:rPr lang="en-US" sz="1100" dirty="0" smtClean="0"/>
              <a:t>The camera will ask you to confirm the formatting of the card. Use the </a:t>
            </a:r>
            <a:r>
              <a:rPr lang="en-US" sz="1100" dirty="0" err="1" smtClean="0"/>
              <a:t>Dpad</a:t>
            </a:r>
            <a:r>
              <a:rPr lang="en-US" sz="1100" dirty="0" smtClean="0"/>
              <a:t> to go up to "</a:t>
            </a:r>
            <a:r>
              <a:rPr lang="en-US" sz="1100" b="1" dirty="0" smtClean="0"/>
              <a:t>Yes</a:t>
            </a:r>
            <a:r>
              <a:rPr lang="en-US" sz="1100" dirty="0" smtClean="0"/>
              <a:t>" and press the "</a:t>
            </a:r>
            <a:r>
              <a:rPr lang="en-US" sz="1100" b="1" dirty="0" smtClean="0"/>
              <a:t>OK</a:t>
            </a:r>
            <a:r>
              <a:rPr lang="en-US" sz="1100" dirty="0" smtClean="0"/>
              <a:t>" button. It will then format the card, erasing everything off of the card. </a:t>
            </a:r>
            <a:endParaRPr lang="en-US" sz="1100" dirty="0"/>
          </a:p>
        </p:txBody>
      </p:sp>
      <p:sp>
        <p:nvSpPr>
          <p:cNvPr id="5" name="Rectangle 4"/>
          <p:cNvSpPr/>
          <p:nvPr/>
        </p:nvSpPr>
        <p:spPr>
          <a:xfrm>
            <a:off x="4572000" y="3044280"/>
            <a:ext cx="4572000" cy="769441"/>
          </a:xfrm>
          <a:prstGeom prst="rect">
            <a:avLst/>
          </a:prstGeom>
        </p:spPr>
        <p:txBody>
          <a:bodyPr>
            <a:spAutoFit/>
          </a:bodyPr>
          <a:lstStyle/>
          <a:p>
            <a:r>
              <a:rPr lang="en-US" sz="1100" b="1" dirty="0" smtClean="0">
                <a:effectLst/>
              </a:rPr>
              <a:t/>
            </a:r>
            <a:br>
              <a:rPr lang="en-US" sz="1100" b="1" dirty="0" smtClean="0">
                <a:effectLst/>
              </a:rPr>
            </a:br>
            <a:endParaRPr lang="en-US" sz="1100" b="1" dirty="0" smtClean="0">
              <a:effectLst/>
            </a:endParaRPr>
          </a:p>
          <a:p>
            <a:r>
              <a:rPr lang="en-US" sz="1100" dirty="0" smtClean="0">
                <a:effectLst/>
              </a:rPr>
              <a:t>Use the </a:t>
            </a:r>
            <a:r>
              <a:rPr lang="en-US" sz="1100" dirty="0" err="1" smtClean="0">
                <a:effectLst/>
              </a:rPr>
              <a:t>Dpad</a:t>
            </a:r>
            <a:r>
              <a:rPr lang="en-US" sz="1100" dirty="0" smtClean="0">
                <a:effectLst/>
              </a:rPr>
              <a:t> to highlight the SD Card slot you want to format and press the "</a:t>
            </a:r>
            <a:r>
              <a:rPr lang="en-US" sz="1100" b="1" dirty="0" smtClean="0">
                <a:effectLst/>
              </a:rPr>
              <a:t>OK</a:t>
            </a:r>
            <a:r>
              <a:rPr lang="en-US" sz="1100" dirty="0" smtClean="0">
                <a:effectLst/>
              </a:rPr>
              <a:t>" button.</a:t>
            </a:r>
            <a:endParaRPr lang="en-US" sz="1100" dirty="0">
              <a:effectLst/>
            </a:endParaRPr>
          </a:p>
        </p:txBody>
      </p:sp>
      <p:sp>
        <p:nvSpPr>
          <p:cNvPr id="9" name="Rectangle 8"/>
          <p:cNvSpPr/>
          <p:nvPr/>
        </p:nvSpPr>
        <p:spPr>
          <a:xfrm>
            <a:off x="4572000" y="0"/>
            <a:ext cx="4572000" cy="938719"/>
          </a:xfrm>
          <a:prstGeom prst="rect">
            <a:avLst/>
          </a:prstGeom>
        </p:spPr>
        <p:txBody>
          <a:bodyPr>
            <a:spAutoFit/>
          </a:bodyPr>
          <a:lstStyle/>
          <a:p>
            <a:r>
              <a:rPr lang="en-US" sz="1100" b="1" dirty="0" smtClean="0">
                <a:effectLst/>
              </a:rPr>
              <a:t>STEP 2:</a:t>
            </a:r>
          </a:p>
          <a:p>
            <a:r>
              <a:rPr lang="en-US" sz="1100" b="1" dirty="0" smtClean="0">
                <a:effectLst/>
              </a:rPr>
              <a:t>Format the Memory Card</a:t>
            </a:r>
          </a:p>
          <a:p>
            <a:r>
              <a:rPr lang="en-US" sz="1100" dirty="0" smtClean="0">
                <a:effectLst/>
              </a:rPr>
              <a:t>To format the memory card, you will use the directional pad (</a:t>
            </a:r>
            <a:r>
              <a:rPr lang="en-US" sz="1100" dirty="0" err="1" smtClean="0">
                <a:effectLst/>
              </a:rPr>
              <a:t>Dpad</a:t>
            </a:r>
            <a:r>
              <a:rPr lang="en-US" sz="1100" dirty="0" smtClean="0">
                <a:effectLst/>
              </a:rPr>
              <a:t>) to navigate to the wrench icon on the left of the screen. Highlight "</a:t>
            </a:r>
            <a:r>
              <a:rPr lang="en-US" sz="1100" b="1" dirty="0" smtClean="0">
                <a:effectLst/>
              </a:rPr>
              <a:t>Format memory card</a:t>
            </a:r>
            <a:r>
              <a:rPr lang="en-US" sz="1100" dirty="0" smtClean="0">
                <a:effectLst/>
              </a:rPr>
              <a:t>" and push the "</a:t>
            </a:r>
            <a:r>
              <a:rPr lang="en-US" sz="1100" b="1" dirty="0" smtClean="0">
                <a:effectLst/>
              </a:rPr>
              <a:t>OK</a:t>
            </a:r>
            <a:r>
              <a:rPr lang="en-US" sz="1100" dirty="0" smtClean="0">
                <a:effectLst/>
              </a:rPr>
              <a:t>" button inside of the </a:t>
            </a:r>
            <a:r>
              <a:rPr lang="en-US" sz="1100" dirty="0" err="1" smtClean="0">
                <a:effectLst/>
              </a:rPr>
              <a:t>Dpad</a:t>
            </a:r>
            <a:r>
              <a:rPr lang="en-US" sz="1100" dirty="0" smtClean="0">
                <a:effectLst/>
              </a:rPr>
              <a:t>.</a:t>
            </a:r>
            <a:endParaRPr lang="en-US" sz="1100" dirty="0">
              <a:effectLst/>
            </a:endParaRPr>
          </a:p>
        </p:txBody>
      </p:sp>
    </p:spTree>
    <p:extLst>
      <p:ext uri="{BB962C8B-B14F-4D97-AF65-F5344CB8AC3E}">
        <p14:creationId xmlns:p14="http://schemas.microsoft.com/office/powerpoint/2010/main" val="65391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147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3150"/>
            <a:ext cx="33623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19625"/>
            <a:ext cx="38481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0" y="5750004"/>
            <a:ext cx="4572000" cy="1107996"/>
          </a:xfrm>
          <a:prstGeom prst="rect">
            <a:avLst/>
          </a:prstGeom>
        </p:spPr>
        <p:txBody>
          <a:bodyPr>
            <a:spAutoFit/>
          </a:bodyPr>
          <a:lstStyle/>
          <a:p>
            <a:r>
              <a:rPr lang="en-US" sz="1100" dirty="0" smtClean="0"/>
              <a:t>Use the </a:t>
            </a:r>
            <a:r>
              <a:rPr lang="en-US" sz="1100" dirty="0" err="1" smtClean="0"/>
              <a:t>Dpad</a:t>
            </a:r>
            <a:r>
              <a:rPr lang="en-US" sz="1100" dirty="0" smtClean="0"/>
              <a:t> to highlight the number/letter needed and press "</a:t>
            </a:r>
            <a:r>
              <a:rPr lang="en-US" sz="1100" b="1" dirty="0" smtClean="0"/>
              <a:t>OK</a:t>
            </a:r>
            <a:r>
              <a:rPr lang="en-US" sz="1100" dirty="0" smtClean="0"/>
              <a:t>" to select that number/letter. Repeat until it matches your Photo ID Card. When you have the name correct, you will need to press the "</a:t>
            </a:r>
            <a:r>
              <a:rPr lang="en-US" sz="1100" b="1" dirty="0" smtClean="0"/>
              <a:t>+ Magnification</a:t>
            </a:r>
            <a:r>
              <a:rPr lang="en-US" sz="1100" dirty="0" smtClean="0"/>
              <a:t>" button to confirm and set the name.</a:t>
            </a:r>
          </a:p>
          <a:p>
            <a:r>
              <a:rPr lang="en-US" sz="1100" i="1" dirty="0" smtClean="0"/>
              <a:t>​It is a good practice to go back to the review screen to ensure the name was set correctly. </a:t>
            </a:r>
            <a:endParaRPr lang="en-US" sz="1100" dirty="0"/>
          </a:p>
        </p:txBody>
      </p:sp>
      <p:sp>
        <p:nvSpPr>
          <p:cNvPr id="3" name="Rectangle 2"/>
          <p:cNvSpPr/>
          <p:nvPr/>
        </p:nvSpPr>
        <p:spPr>
          <a:xfrm>
            <a:off x="4572000" y="3213557"/>
            <a:ext cx="4572000" cy="430887"/>
          </a:xfrm>
          <a:prstGeom prst="rect">
            <a:avLst/>
          </a:prstGeom>
        </p:spPr>
        <p:txBody>
          <a:bodyPr>
            <a:spAutoFit/>
          </a:bodyPr>
          <a:lstStyle/>
          <a:p>
            <a:r>
              <a:rPr lang="en-US" sz="1100" dirty="0" smtClean="0"/>
              <a:t>This screen shows you what your camera prefix is currently setup as. We are only looking at the </a:t>
            </a:r>
            <a:r>
              <a:rPr lang="en-US" sz="1100" dirty="0" err="1" smtClean="0"/>
              <a:t>sRGB</a:t>
            </a:r>
            <a:r>
              <a:rPr lang="en-US" sz="1100" dirty="0" smtClean="0"/>
              <a:t> format. Press the "</a:t>
            </a:r>
            <a:r>
              <a:rPr lang="en-US" sz="1100" b="1" dirty="0" smtClean="0"/>
              <a:t>OK</a:t>
            </a:r>
            <a:r>
              <a:rPr lang="en-US" sz="1100" dirty="0" smtClean="0"/>
              <a:t>" button to change the name.</a:t>
            </a:r>
            <a:endParaRPr lang="en-US" sz="1100" dirty="0"/>
          </a:p>
        </p:txBody>
      </p:sp>
      <p:sp>
        <p:nvSpPr>
          <p:cNvPr id="4" name="Rectangle 3"/>
          <p:cNvSpPr/>
          <p:nvPr/>
        </p:nvSpPr>
        <p:spPr>
          <a:xfrm>
            <a:off x="4572000" y="0"/>
            <a:ext cx="4572000" cy="900246"/>
          </a:xfrm>
          <a:prstGeom prst="rect">
            <a:avLst/>
          </a:prstGeom>
        </p:spPr>
        <p:txBody>
          <a:bodyPr>
            <a:spAutoFit/>
          </a:bodyPr>
          <a:lstStyle/>
          <a:p>
            <a:r>
              <a:rPr lang="en-US" sz="1050" b="1" dirty="0" smtClean="0">
                <a:effectLst/>
              </a:rPr>
              <a:t>STEP 3:</a:t>
            </a:r>
          </a:p>
          <a:p>
            <a:r>
              <a:rPr lang="en-US" sz="1050" b="1" dirty="0" smtClean="0">
                <a:effectLst/>
              </a:rPr>
              <a:t>Set Image Prefix Name</a:t>
            </a:r>
          </a:p>
          <a:p>
            <a:r>
              <a:rPr lang="en-US" sz="1050" dirty="0" smtClean="0">
                <a:effectLst/>
              </a:rPr>
              <a:t>Using the </a:t>
            </a:r>
            <a:r>
              <a:rPr lang="en-US" sz="1050" dirty="0" err="1" smtClean="0">
                <a:effectLst/>
              </a:rPr>
              <a:t>Dpad</a:t>
            </a:r>
            <a:r>
              <a:rPr lang="en-US" sz="1050" dirty="0" smtClean="0">
                <a:effectLst/>
              </a:rPr>
              <a:t>, navigate to the camera icon from the menu on the left of the screen.</a:t>
            </a:r>
            <a:r>
              <a:rPr lang="en-US" sz="1050" i="1" dirty="0" smtClean="0">
                <a:effectLst/>
              </a:rPr>
              <a:t>​ Be sure to chose the camera and NOT the video camera.</a:t>
            </a:r>
            <a:r>
              <a:rPr lang="en-US" sz="1050" dirty="0" smtClean="0">
                <a:effectLst/>
              </a:rPr>
              <a:t>​ Highlight "</a:t>
            </a:r>
            <a:r>
              <a:rPr lang="en-US" sz="1050" b="1" dirty="0" smtClean="0">
                <a:effectLst/>
              </a:rPr>
              <a:t>File naming</a:t>
            </a:r>
            <a:r>
              <a:rPr lang="en-US" sz="1050" dirty="0" smtClean="0">
                <a:effectLst/>
              </a:rPr>
              <a:t>" and press the "</a:t>
            </a:r>
            <a:r>
              <a:rPr lang="en-US" sz="1050" b="1" dirty="0" smtClean="0">
                <a:effectLst/>
              </a:rPr>
              <a:t>OK</a:t>
            </a:r>
            <a:r>
              <a:rPr lang="en-US" sz="1050" dirty="0" smtClean="0">
                <a:effectLst/>
              </a:rPr>
              <a:t>" button.</a:t>
            </a:r>
            <a:endParaRPr lang="en-US" sz="1050" dirty="0">
              <a:effectLst/>
            </a:endParaRPr>
          </a:p>
        </p:txBody>
      </p:sp>
    </p:spTree>
    <p:extLst>
      <p:ext uri="{BB962C8B-B14F-4D97-AF65-F5344CB8AC3E}">
        <p14:creationId xmlns:p14="http://schemas.microsoft.com/office/powerpoint/2010/main" val="51063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004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8388"/>
            <a:ext cx="341947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95825"/>
            <a:ext cx="34004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4734342"/>
            <a:ext cx="4572000" cy="2123658"/>
          </a:xfrm>
          <a:prstGeom prst="rect">
            <a:avLst/>
          </a:prstGeom>
        </p:spPr>
        <p:txBody>
          <a:bodyPr>
            <a:spAutoFit/>
          </a:bodyPr>
          <a:lstStyle/>
          <a:p>
            <a:r>
              <a:rPr lang="en-US" sz="1100" dirty="0" smtClean="0"/>
              <a:t>When resetting the file number sequence, cameras can tend to be a little temperamental. Because of this, we have a set of extra steps to help ensure it resets correctly. When in the "</a:t>
            </a:r>
            <a:r>
              <a:rPr lang="en-US" sz="1100" b="1" dirty="0" smtClean="0"/>
              <a:t>d8 File number sequence</a:t>
            </a:r>
            <a:r>
              <a:rPr lang="en-US" sz="1100" dirty="0" smtClean="0"/>
              <a:t>" menu you will use the </a:t>
            </a:r>
            <a:r>
              <a:rPr lang="en-US" sz="1100" dirty="0" err="1" smtClean="0"/>
              <a:t>dpad</a:t>
            </a:r>
            <a:r>
              <a:rPr lang="en-US" sz="1100" dirty="0" smtClean="0"/>
              <a:t> to highlight "</a:t>
            </a:r>
            <a:r>
              <a:rPr lang="en-US" sz="1100" b="1" dirty="0" smtClean="0"/>
              <a:t>On</a:t>
            </a:r>
            <a:r>
              <a:rPr lang="en-US" sz="1100" dirty="0" smtClean="0"/>
              <a:t>" and press the "</a:t>
            </a:r>
            <a:r>
              <a:rPr lang="en-US" sz="1100" b="1" dirty="0" smtClean="0"/>
              <a:t>OK</a:t>
            </a:r>
            <a:r>
              <a:rPr lang="en-US" sz="1100" dirty="0" smtClean="0"/>
              <a:t>" button.  This will take you out of the menu and back onto the last screen. </a:t>
            </a:r>
          </a:p>
          <a:p>
            <a:r>
              <a:rPr lang="en-US" sz="1100" dirty="0" smtClean="0"/>
              <a:t>Go back into "</a:t>
            </a:r>
            <a:r>
              <a:rPr lang="en-US" sz="1100" b="1" dirty="0" smtClean="0"/>
              <a:t>d8 File number sequence</a:t>
            </a:r>
            <a:r>
              <a:rPr lang="en-US" sz="1100" dirty="0" smtClean="0"/>
              <a:t>" and use the </a:t>
            </a:r>
            <a:r>
              <a:rPr lang="en-US" sz="1100" dirty="0" err="1" smtClean="0"/>
              <a:t>Dpad</a:t>
            </a:r>
            <a:r>
              <a:rPr lang="en-US" sz="1100" dirty="0" smtClean="0"/>
              <a:t> to highlight "</a:t>
            </a:r>
            <a:r>
              <a:rPr lang="en-US" sz="1100" b="1" dirty="0" smtClean="0"/>
              <a:t>Reset</a:t>
            </a:r>
            <a:r>
              <a:rPr lang="en-US" sz="1100" dirty="0" smtClean="0"/>
              <a:t>" and press the "</a:t>
            </a:r>
            <a:r>
              <a:rPr lang="en-US" sz="1100" b="1" dirty="0" smtClean="0"/>
              <a:t>OK</a:t>
            </a:r>
            <a:r>
              <a:rPr lang="en-US" sz="1100" dirty="0" smtClean="0"/>
              <a:t>" button. This will again take you to the previous screen.</a:t>
            </a:r>
          </a:p>
          <a:p>
            <a:r>
              <a:rPr lang="en-US" sz="1100" dirty="0" smtClean="0"/>
              <a:t>Once again go back into "</a:t>
            </a:r>
            <a:r>
              <a:rPr lang="en-US" sz="1100" b="1" dirty="0" smtClean="0"/>
              <a:t>d8 File number sequence</a:t>
            </a:r>
            <a:r>
              <a:rPr lang="en-US" sz="1100" dirty="0" smtClean="0"/>
              <a:t>," highlight "</a:t>
            </a:r>
            <a:r>
              <a:rPr lang="en-US" sz="1100" b="1" dirty="0" smtClean="0"/>
              <a:t>On</a:t>
            </a:r>
            <a:r>
              <a:rPr lang="en-US" sz="1100" dirty="0" smtClean="0"/>
              <a:t>" and press the "</a:t>
            </a:r>
            <a:r>
              <a:rPr lang="en-US" sz="1100" b="1" dirty="0" smtClean="0"/>
              <a:t>OK</a:t>
            </a:r>
            <a:r>
              <a:rPr lang="en-US" sz="1100" dirty="0" smtClean="0"/>
              <a:t>" button.</a:t>
            </a:r>
          </a:p>
          <a:p>
            <a:r>
              <a:rPr lang="en-US" sz="1100" i="1" dirty="0" smtClean="0"/>
              <a:t>This will reset your file numbers back to _0001 and cause each photo to increase the name by 1. </a:t>
            </a:r>
            <a:endParaRPr lang="en-US" sz="1100" dirty="0"/>
          </a:p>
        </p:txBody>
      </p:sp>
      <p:sp>
        <p:nvSpPr>
          <p:cNvPr id="5" name="Rectangle 4"/>
          <p:cNvSpPr/>
          <p:nvPr/>
        </p:nvSpPr>
        <p:spPr>
          <a:xfrm>
            <a:off x="4572000" y="3044280"/>
            <a:ext cx="4572000" cy="769441"/>
          </a:xfrm>
          <a:prstGeom prst="rect">
            <a:avLst/>
          </a:prstGeom>
        </p:spPr>
        <p:txBody>
          <a:bodyPr>
            <a:spAutoFit/>
          </a:bodyPr>
          <a:lstStyle/>
          <a:p>
            <a:r>
              <a:rPr lang="en-US" sz="1100" dirty="0" smtClean="0"/>
              <a:t>Using the </a:t>
            </a:r>
            <a:r>
              <a:rPr lang="en-US" sz="1100" dirty="0" err="1" smtClean="0"/>
              <a:t>Dpad</a:t>
            </a:r>
            <a:r>
              <a:rPr lang="en-US" sz="1100" dirty="0" smtClean="0"/>
              <a:t>, navigate down to "</a:t>
            </a:r>
            <a:r>
              <a:rPr lang="en-US" sz="1100" b="1" dirty="0" smtClean="0"/>
              <a:t>d8 File number sequence</a:t>
            </a:r>
            <a:r>
              <a:rPr lang="en-US" sz="1100" dirty="0" smtClean="0"/>
              <a:t>" and press the "</a:t>
            </a:r>
            <a:r>
              <a:rPr lang="en-US" sz="1100" b="1" dirty="0" smtClean="0"/>
              <a:t>OK</a:t>
            </a:r>
            <a:r>
              <a:rPr lang="en-US" sz="1100" dirty="0" smtClean="0"/>
              <a:t>" button. </a:t>
            </a:r>
          </a:p>
          <a:p>
            <a:r>
              <a:rPr lang="en-US" sz="1100" i="1" dirty="0" smtClean="0"/>
              <a:t>​Note: Depending on what menu was accessed last, you may need to scroll up/down a lot to get to d8.</a:t>
            </a:r>
            <a:endParaRPr lang="en-US" sz="1100" dirty="0"/>
          </a:p>
        </p:txBody>
      </p:sp>
      <p:sp>
        <p:nvSpPr>
          <p:cNvPr id="6" name="Rectangle 5"/>
          <p:cNvSpPr/>
          <p:nvPr/>
        </p:nvSpPr>
        <p:spPr>
          <a:xfrm>
            <a:off x="4572000" y="0"/>
            <a:ext cx="4572000" cy="1277273"/>
          </a:xfrm>
          <a:prstGeom prst="rect">
            <a:avLst/>
          </a:prstGeom>
        </p:spPr>
        <p:txBody>
          <a:bodyPr>
            <a:spAutoFit/>
          </a:bodyPr>
          <a:lstStyle/>
          <a:p>
            <a:r>
              <a:rPr lang="en-US" sz="1100" b="1" dirty="0" smtClean="0">
                <a:effectLst/>
              </a:rPr>
              <a:t>STEP 4:</a:t>
            </a:r>
          </a:p>
          <a:p>
            <a:r>
              <a:rPr lang="en-US" sz="1100" b="1" dirty="0" smtClean="0">
                <a:effectLst/>
              </a:rPr>
              <a:t>Reset File Sequence Number</a:t>
            </a:r>
          </a:p>
          <a:p>
            <a:r>
              <a:rPr lang="en-US" sz="1100" dirty="0" smtClean="0">
                <a:effectLst/>
              </a:rPr>
              <a:t>Now that we have set the Image Prefix to match the Photo ID Card, we still need to make the last 4 digits of the image name match the Photo ID Card. We do that by resetting the File Sequence Number. Using the </a:t>
            </a:r>
            <a:r>
              <a:rPr lang="en-US" sz="1100" dirty="0" err="1" smtClean="0">
                <a:effectLst/>
              </a:rPr>
              <a:t>Dpad</a:t>
            </a:r>
            <a:r>
              <a:rPr lang="en-US" sz="1100" dirty="0" smtClean="0">
                <a:effectLst/>
              </a:rPr>
              <a:t>, navigate to the "</a:t>
            </a:r>
            <a:r>
              <a:rPr lang="en-US" sz="1100" b="1" dirty="0" smtClean="0">
                <a:effectLst/>
              </a:rPr>
              <a:t>pencil</a:t>
            </a:r>
            <a:r>
              <a:rPr lang="en-US" sz="1100" dirty="0" smtClean="0">
                <a:effectLst/>
              </a:rPr>
              <a:t>" icon on the menu, highlight "</a:t>
            </a:r>
            <a:r>
              <a:rPr lang="en-US" sz="1100" b="1" dirty="0" smtClean="0">
                <a:effectLst/>
              </a:rPr>
              <a:t>d Shooting/display</a:t>
            </a:r>
            <a:r>
              <a:rPr lang="en-US" sz="1100" dirty="0" smtClean="0">
                <a:effectLst/>
              </a:rPr>
              <a:t>," and press the "</a:t>
            </a:r>
            <a:r>
              <a:rPr lang="en-US" sz="1100" b="1" dirty="0" smtClean="0">
                <a:effectLst/>
              </a:rPr>
              <a:t>OK</a:t>
            </a:r>
            <a:r>
              <a:rPr lang="en-US" sz="1100" dirty="0" smtClean="0">
                <a:effectLst/>
              </a:rPr>
              <a:t>" button.</a:t>
            </a:r>
            <a:endParaRPr lang="en-US" sz="1100" dirty="0">
              <a:effectLst/>
            </a:endParaRPr>
          </a:p>
        </p:txBody>
      </p:sp>
    </p:spTree>
    <p:extLst>
      <p:ext uri="{BB962C8B-B14F-4D97-AF65-F5344CB8AC3E}">
        <p14:creationId xmlns:p14="http://schemas.microsoft.com/office/powerpoint/2010/main" val="10857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33" y="797511"/>
            <a:ext cx="8909535" cy="5262979"/>
          </a:xfrm>
          <a:prstGeom prst="rect">
            <a:avLst/>
          </a:prstGeom>
        </p:spPr>
        <p:txBody>
          <a:bodyPr>
            <a:spAutoFit/>
          </a:bodyPr>
          <a:lstStyle/>
          <a:p>
            <a:r>
              <a:rPr lang="en-US" sz="1200" b="1" dirty="0" smtClean="0"/>
              <a:t>STEP 5:</a:t>
            </a:r>
          </a:p>
          <a:p>
            <a:r>
              <a:rPr lang="en-US" sz="1200" b="1" dirty="0" smtClean="0"/>
              <a:t>Name Image to match Photo ID Card</a:t>
            </a:r>
          </a:p>
          <a:p>
            <a:r>
              <a:rPr lang="en-US" sz="1200" dirty="0" smtClean="0"/>
              <a:t>Now that the Image Numbers have been reset, the next step is to get your first shot to match the Photo ID Card. To do this you'll follow a few simple steps both on, and off of the camera. </a:t>
            </a:r>
            <a:r>
              <a:rPr lang="en-US" sz="1200" i="1" dirty="0" smtClean="0"/>
              <a:t>​You will need a PC to complete this last step.</a:t>
            </a:r>
            <a:r>
              <a:rPr lang="en-US" sz="1200" dirty="0" smtClean="0"/>
              <a:t>​</a:t>
            </a:r>
          </a:p>
          <a:p>
            <a:r>
              <a:rPr lang="en-US" sz="1200" dirty="0" smtClean="0"/>
              <a:t>Take a test shot </a:t>
            </a:r>
          </a:p>
          <a:p>
            <a:pPr lvl="1"/>
            <a:r>
              <a:rPr lang="en-US" sz="1200" dirty="0" smtClean="0"/>
              <a:t>Be sure to look at the file name as see that the Image prefix matches the card and that it is _0001</a:t>
            </a:r>
          </a:p>
          <a:p>
            <a:pPr lvl="1"/>
            <a:r>
              <a:rPr lang="en-US" sz="1200" dirty="0" smtClean="0"/>
              <a:t>For example: 14D_0001   --   If this does not match your card, start back at step 1 of the whole process.</a:t>
            </a:r>
          </a:p>
          <a:p>
            <a:r>
              <a:rPr lang="en-US" sz="1200" dirty="0" smtClean="0"/>
              <a:t>​Remove the SD Card and place in PC</a:t>
            </a:r>
          </a:p>
          <a:p>
            <a:pPr lvl="1"/>
            <a:r>
              <a:rPr lang="en-US" sz="1200" dirty="0" smtClean="0"/>
              <a:t>Navigate to the image you just took and rename the image to 2 numbers before your first card.</a:t>
            </a:r>
          </a:p>
          <a:p>
            <a:pPr lvl="1"/>
            <a:r>
              <a:rPr lang="en-US" sz="1200" dirty="0" smtClean="0"/>
              <a:t>For example: If your next Photo ID Card is 14DC1427 then you'll rename that file as 14D_1425</a:t>
            </a:r>
          </a:p>
          <a:p>
            <a:r>
              <a:rPr lang="en-US" sz="1200" dirty="0" smtClean="0"/>
              <a:t>Put the SD Card back into the camera</a:t>
            </a:r>
          </a:p>
          <a:p>
            <a:pPr lvl="1"/>
            <a:r>
              <a:rPr lang="en-US" sz="1200" dirty="0" smtClean="0"/>
              <a:t>Take another test shot </a:t>
            </a:r>
            <a:r>
              <a:rPr lang="en-US" sz="1200" i="1" dirty="0" smtClean="0"/>
              <a:t>(ideally of the Photo ID Card so it can be matched up)</a:t>
            </a:r>
            <a:endParaRPr lang="en-US" sz="1200" dirty="0" smtClean="0"/>
          </a:p>
          <a:p>
            <a:pPr lvl="1"/>
            <a:r>
              <a:rPr lang="en-US" sz="1200" dirty="0" smtClean="0"/>
              <a:t>Look at the image number on the back of the camera. If done correctly, it should be the number right before your first Photo ID Card.</a:t>
            </a:r>
          </a:p>
          <a:p>
            <a:pPr lvl="1"/>
            <a:r>
              <a:rPr lang="en-US" sz="1200" dirty="0" smtClean="0"/>
              <a:t>To continue with the previous example, your new photo's name should be 14D_1426 this way the next photo you take of will match the Photo ID Card.</a:t>
            </a:r>
          </a:p>
          <a:p>
            <a:r>
              <a:rPr lang="en-US" sz="1200" b="1" dirty="0" smtClean="0"/>
              <a:t>IF IT DOES NOT MATCH - YOU WILL HAVE TO START BACK AT THE FIRST STEP OF THE WHOLE PROCESS</a:t>
            </a:r>
            <a:r>
              <a:rPr lang="en-US" sz="1200" dirty="0" smtClean="0"/>
              <a:t/>
            </a:r>
            <a:br>
              <a:rPr lang="en-US" sz="1200" dirty="0" smtClean="0"/>
            </a:br>
            <a:endParaRPr lang="en-US" sz="1200" dirty="0"/>
          </a:p>
        </p:txBody>
      </p:sp>
    </p:spTree>
    <p:extLst>
      <p:ext uri="{BB962C8B-B14F-4D97-AF65-F5344CB8AC3E}">
        <p14:creationId xmlns:p14="http://schemas.microsoft.com/office/powerpoint/2010/main" val="381900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00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00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000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568</Words>
  <Application>Microsoft Office PowerPoint</Application>
  <PresentationFormat>On-screen Show (4:3)</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BKB</dc:creator>
  <cp:lastModifiedBy>BKB</cp:lastModifiedBy>
  <cp:revision>3</cp:revision>
  <dcterms:created xsi:type="dcterms:W3CDTF">2023-09-28T20:56:34Z</dcterms:created>
  <dcterms:modified xsi:type="dcterms:W3CDTF">2023-09-28T21:11:32Z</dcterms:modified>
</cp:coreProperties>
</file>