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2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99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4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91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41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39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23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73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18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1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3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4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4C7A9-F811-4CC6-9E05-D80969BAEC81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8244F-0C54-4234-964C-F964A9926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2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BB9C63-48C4-956B-132F-5B342A1EB3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639520" cy="824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166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7A04EC-827A-F6AD-DD09-332635804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6705600" cy="8138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084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E0B2344-AC1B-877F-03AB-DB7F46C89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39876"/>
            <a:ext cx="6694311" cy="824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939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590ECE9-04CD-0DC3-A01B-7025848907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716889" cy="8169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677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7386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426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</TotalTime>
  <Words>0</Words>
  <Application>Microsoft Office PowerPoint</Application>
  <PresentationFormat>Letter Paper (8.5x11 in)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cp:lastPrinted>2024-02-09T17:47:20Z</cp:lastPrinted>
  <dcterms:created xsi:type="dcterms:W3CDTF">2024-02-09T17:42:51Z</dcterms:created>
  <dcterms:modified xsi:type="dcterms:W3CDTF">2024-02-09T17:48:14Z</dcterms:modified>
</cp:coreProperties>
</file>